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2" r:id="rId3"/>
    <p:sldId id="270" r:id="rId4"/>
    <p:sldId id="271" r:id="rId5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907"/>
    <a:srgbClr val="F1A63D"/>
    <a:srgbClr val="8E1119"/>
    <a:srgbClr val="FEC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716" autoAdjust="0"/>
  </p:normalViewPr>
  <p:slideViewPr>
    <p:cSldViewPr snapToGrid="0">
      <p:cViewPr>
        <p:scale>
          <a:sx n="100" d="100"/>
          <a:sy n="100" d="100"/>
        </p:scale>
        <p:origin x="9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5ED6-A43C-44AA-BB86-A988641F2A1A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15D6-59CB-4108-B934-CCB4D31C5F5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6026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74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3951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7825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531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617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1849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3534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2247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5396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755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3707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5679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18D4-D97B-48AF-AF53-06337339B263}" type="datetimeFigureOut">
              <a:rPr lang="es-VE" smtClean="0"/>
              <a:t>14/6/2023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3699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952368"/>
            <a:ext cx="12192000" cy="2225737"/>
          </a:xfrm>
          <a:prstGeom prst="rect">
            <a:avLst/>
          </a:prstGeom>
          <a:solidFill>
            <a:srgbClr val="8E1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547846" y="4202853"/>
            <a:ext cx="9326880" cy="11134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s-ES" sz="3360" dirty="0">
                <a:latin typeface="Eras Bold ITC" panose="020B0907030504020204" pitchFamily="34" charset="0"/>
              </a:rPr>
              <a:t>Instructivo para editar plantillas</a:t>
            </a:r>
            <a:endParaRPr sz="3360" dirty="0">
              <a:latin typeface="Eras Bold ITC" panose="020B0907030504020204" pitchFamily="34" charset="0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2152890" y="4884911"/>
            <a:ext cx="8119121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s-ES" sz="2640" dirty="0">
                <a:solidFill>
                  <a:srgbClr val="8E1119"/>
                </a:solidFill>
                <a:latin typeface="Century Gothic" panose="020B0502020202020204" pitchFamily="34" charset="0"/>
              </a:rPr>
              <a:t>Stories Instagram y WhatsApp</a:t>
            </a:r>
            <a:endParaRPr sz="2640" dirty="0">
              <a:solidFill>
                <a:srgbClr val="8E111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78" y="1291187"/>
            <a:ext cx="5770934" cy="318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-54343"/>
            <a:ext cx="12192000" cy="1361779"/>
          </a:xfrm>
          <a:prstGeom prst="rect">
            <a:avLst/>
          </a:prstGeom>
          <a:solidFill>
            <a:srgbClr val="8E1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Google Shape;97;p2"/>
          <p:cNvSpPr txBox="1">
            <a:spLocks/>
          </p:cNvSpPr>
          <p:nvPr/>
        </p:nvSpPr>
        <p:spPr>
          <a:xfrm>
            <a:off x="478490" y="216495"/>
            <a:ext cx="6611627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2000"/>
              <a:buFont typeface="Tahoma"/>
              <a:buNone/>
            </a:pPr>
            <a:r>
              <a:rPr lang="es-ES" sz="3200" dirty="0" smtClean="0">
                <a:solidFill>
                  <a:schemeClr val="bg1"/>
                </a:solidFill>
                <a:latin typeface="Eras Bold ITC" panose="020B0907030504020204" pitchFamily="34" charset="0"/>
                <a:cs typeface="Aharoni" panose="02010803020104030203" pitchFamily="2" charset="-79"/>
              </a:rPr>
              <a:t>Instructivo para editar todas las imágenes</a:t>
            </a:r>
            <a:endParaRPr lang="es-ES" sz="3200" dirty="0">
              <a:solidFill>
                <a:schemeClr val="bg1"/>
              </a:solidFill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Google Shape;98;p2"/>
          <p:cNvSpPr txBox="1">
            <a:spLocks/>
          </p:cNvSpPr>
          <p:nvPr/>
        </p:nvSpPr>
        <p:spPr>
          <a:xfrm>
            <a:off x="845639" y="1601683"/>
            <a:ext cx="5006477" cy="164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397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VE" sz="2000" dirty="0" smtClean="0">
                <a:latin typeface="Century Gothic" panose="020B0502020202020204" pitchFamily="34" charset="0"/>
              </a:rPr>
              <a:t>	</a:t>
            </a:r>
            <a:r>
              <a:rPr lang="es-VE" sz="1800" dirty="0" smtClean="0">
                <a:latin typeface="Century Gothic" panose="020B0502020202020204" pitchFamily="34" charset="0"/>
              </a:rPr>
              <a:t>En las láminas que se presentan a continuación, debes </a:t>
            </a:r>
            <a:r>
              <a:rPr lang="es-VE" sz="1800" b="1" dirty="0" smtClean="0">
                <a:latin typeface="Century Gothic" panose="020B0502020202020204" pitchFamily="34" charset="0"/>
              </a:rPr>
              <a:t>editar sobre las imágenes de la derecha,</a:t>
            </a:r>
            <a:r>
              <a:rPr lang="es-VE" sz="1800" dirty="0" smtClean="0">
                <a:latin typeface="Century Gothic" panose="020B0502020202020204" pitchFamily="34" charset="0"/>
              </a:rPr>
              <a:t> puesto que todos los elementos se encuentran agrupados listos para guardar como foto.</a:t>
            </a:r>
            <a:endParaRPr lang="es-VE" sz="1800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09784" y="4479095"/>
            <a:ext cx="4191605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IMPORTANTE</a:t>
            </a:r>
          </a:p>
          <a:p>
            <a:r>
              <a:rPr lang="es-ES" sz="1600" dirty="0" smtClean="0">
                <a:latin typeface="Century Gothic" panose="020B0502020202020204" pitchFamily="34" charset="0"/>
              </a:rPr>
              <a:t>Todos los elementos deben estar </a:t>
            </a:r>
            <a:r>
              <a:rPr lang="es-ES" sz="1600" b="1" dirty="0" smtClean="0">
                <a:latin typeface="Century Gothic" panose="020B0502020202020204" pitchFamily="34" charset="0"/>
              </a:rPr>
              <a:t>agrupados </a:t>
            </a:r>
            <a:r>
              <a:rPr lang="es-ES" sz="1600" dirty="0" smtClean="0">
                <a:latin typeface="Century Gothic" panose="020B0502020202020204" pitchFamily="34" charset="0"/>
              </a:rPr>
              <a:t>para que se guarde la foto completa al darle </a:t>
            </a:r>
            <a:r>
              <a:rPr lang="es-ES" sz="1600" b="1" dirty="0" smtClean="0">
                <a:latin typeface="Century Gothic" panose="020B0502020202020204" pitchFamily="34" charset="0"/>
              </a:rPr>
              <a:t>“</a:t>
            </a:r>
            <a:r>
              <a:rPr lang="es-ES" sz="1600" b="1" i="1" dirty="0" smtClean="0">
                <a:latin typeface="Century Gothic" panose="020B0502020202020204" pitchFamily="34" charset="0"/>
              </a:rPr>
              <a:t>Guardar como Imagen</a:t>
            </a:r>
            <a:r>
              <a:rPr lang="es-ES" sz="1600" b="1" dirty="0" smtClean="0"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11057" y="3230741"/>
            <a:ext cx="484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Una vez editada,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posicionarse sobre la imagen </a:t>
            </a: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y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hacer </a:t>
            </a:r>
            <a:r>
              <a:rPr lang="es-ES" sz="1800" b="1" i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Click</a:t>
            </a:r>
            <a:r>
              <a:rPr lang="es-ES" sz="1800" b="1" i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en el botón derecho</a:t>
            </a: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, “Guardar como imagen</a:t>
            </a:r>
            <a:r>
              <a:rPr lang="es-ES" sz="2000" kern="1200" dirty="0" smtClean="0">
                <a:solidFill>
                  <a:prstClr val="black"/>
                </a:solidFill>
                <a:latin typeface="Calibri" panose="020F0502020204030204"/>
              </a:rPr>
              <a:t>”</a:t>
            </a:r>
            <a:endParaRPr lang="es-VE" sz="20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uadro de texto 10"/>
          <p:cNvSpPr txBox="1"/>
          <p:nvPr/>
        </p:nvSpPr>
        <p:spPr>
          <a:xfrm>
            <a:off x="753047" y="1601683"/>
            <a:ext cx="458011" cy="4901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  <a:buClrTx/>
              <a:buFontTx/>
              <a:buNone/>
            </a:pPr>
            <a:r>
              <a:rPr lang="es-VE" sz="2800" kern="1200" dirty="0">
                <a:solidFill>
                  <a:srgbClr val="C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1.</a:t>
            </a:r>
            <a:endParaRPr lang="es-VE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 de texto 11"/>
          <p:cNvSpPr txBox="1"/>
          <p:nvPr/>
        </p:nvSpPr>
        <p:spPr>
          <a:xfrm>
            <a:off x="693684" y="3230741"/>
            <a:ext cx="470963" cy="4901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  <a:buClrTx/>
              <a:buFontTx/>
              <a:buNone/>
            </a:pPr>
            <a:r>
              <a:rPr lang="es-VE" sz="2800" kern="1200" dirty="0">
                <a:solidFill>
                  <a:srgbClr val="C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2.</a:t>
            </a:r>
            <a:endParaRPr lang="es-VE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lecha izquierda 15"/>
          <p:cNvSpPr/>
          <p:nvPr/>
        </p:nvSpPr>
        <p:spPr>
          <a:xfrm flipH="1">
            <a:off x="5501389" y="5037796"/>
            <a:ext cx="554614" cy="2859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FFFFFF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090117" y="1578274"/>
            <a:ext cx="3729374" cy="5037711"/>
            <a:chOff x="7090117" y="1578274"/>
            <a:chExt cx="3729374" cy="503771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63" t="16106" r="4555" b="14534"/>
            <a:stretch/>
          </p:blipFill>
          <p:spPr>
            <a:xfrm>
              <a:off x="7090117" y="1578274"/>
              <a:ext cx="3729374" cy="5037711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8832555" y="3012068"/>
              <a:ext cx="1044870" cy="29236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noFill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9867900" y="2368380"/>
              <a:ext cx="951591" cy="24761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28" y="6341"/>
            <a:ext cx="3871794" cy="6883189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8678134" y="60280"/>
            <a:ext cx="2979661" cy="1808268"/>
            <a:chOff x="7500205" y="60280"/>
            <a:chExt cx="2979661" cy="1808268"/>
          </a:xfrm>
        </p:grpSpPr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xmlns="" id="{B0864F0E-CF51-AB4F-970E-B2D73EB95305}"/>
                </a:ext>
              </a:extLst>
            </p:cNvPr>
            <p:cNvSpPr txBox="1"/>
            <p:nvPr/>
          </p:nvSpPr>
          <p:spPr>
            <a:xfrm>
              <a:off x="7500205" y="60280"/>
              <a:ext cx="2919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2800" b="1" spc="-15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DELIVERY &amp; PICK UP</a:t>
              </a:r>
              <a:endParaRPr lang="es-US" sz="2800" b="1" spc="-15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7669846" y="345050"/>
              <a:ext cx="2749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rgbClr val="F7C907"/>
                  </a:solidFill>
                  <a:latin typeface="Arial Black" panose="020B0A04020102020204" pitchFamily="34" charset="0"/>
                </a:rPr>
                <a:t>0412-xxx.xx.xx</a:t>
              </a:r>
              <a:endParaRPr lang="es-VE" sz="2400" dirty="0">
                <a:solidFill>
                  <a:srgbClr val="F7C907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9078885" y="1037550"/>
              <a:ext cx="1400981" cy="830998"/>
              <a:chOff x="7939598" y="105706"/>
              <a:chExt cx="1400981" cy="830998"/>
            </a:xfrm>
          </p:grpSpPr>
          <p:sp>
            <p:nvSpPr>
              <p:cNvPr id="36" name="CuadroTexto 35"/>
              <p:cNvSpPr txBox="1"/>
              <p:nvPr/>
            </p:nvSpPr>
            <p:spPr>
              <a:xfrm>
                <a:off x="8000147" y="105707"/>
                <a:ext cx="134043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4800" dirty="0" smtClean="0">
                    <a:solidFill>
                      <a:srgbClr val="A31121"/>
                    </a:solidFill>
                    <a:latin typeface="Franklin Gothic Heavy" panose="020B0903020102020204" pitchFamily="34" charset="0"/>
                    <a:ea typeface="Segoe UI Black" panose="020B0A02040204020203" pitchFamily="34" charset="0"/>
                  </a:rPr>
                  <a:t>$XX</a:t>
                </a:r>
                <a:endParaRPr lang="es-VE" sz="4800" dirty="0">
                  <a:solidFill>
                    <a:srgbClr val="A31121"/>
                  </a:solidFill>
                  <a:latin typeface="Franklin Gothic Heavy" panose="020B0903020102020204" pitchFamily="34" charset="0"/>
                  <a:ea typeface="Segoe UI Black" panose="020B0A02040204020203" pitchFamily="34" charset="0"/>
                </a:endParaRPr>
              </a:p>
            </p:txBody>
          </p:sp>
          <p:sp>
            <p:nvSpPr>
              <p:cNvPr id="37" name="CuadroTexto 36"/>
              <p:cNvSpPr txBox="1"/>
              <p:nvPr/>
            </p:nvSpPr>
            <p:spPr>
              <a:xfrm>
                <a:off x="7939598" y="105706"/>
                <a:ext cx="134043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4800" dirty="0" smtClean="0">
                    <a:solidFill>
                      <a:schemeClr val="bg1"/>
                    </a:solidFill>
                    <a:latin typeface="Franklin Gothic Heavy" panose="020B0903020102020204" pitchFamily="34" charset="0"/>
                    <a:ea typeface="Segoe UI Black" panose="020B0A02040204020203" pitchFamily="34" charset="0"/>
                  </a:rPr>
                  <a:t>$XX</a:t>
                </a:r>
                <a:endParaRPr lang="es-VE" sz="4800" dirty="0">
                  <a:solidFill>
                    <a:schemeClr val="bg1"/>
                  </a:solidFill>
                  <a:latin typeface="Franklin Gothic Heavy" panose="020B0903020102020204" pitchFamily="34" charset="0"/>
                  <a:ea typeface="Segoe UI Black" panose="020B0A02040204020203" pitchFamily="34" charset="0"/>
                </a:endParaRPr>
              </a:p>
            </p:txBody>
          </p:sp>
        </p:grpSp>
      </p:grpSp>
      <p:grpSp>
        <p:nvGrpSpPr>
          <p:cNvPr id="9" name="Grupo 8"/>
          <p:cNvGrpSpPr/>
          <p:nvPr/>
        </p:nvGrpSpPr>
        <p:grpSpPr>
          <a:xfrm>
            <a:off x="4728255" y="5689423"/>
            <a:ext cx="1556143" cy="947158"/>
            <a:chOff x="4351375" y="5231230"/>
            <a:chExt cx="1556143" cy="947158"/>
          </a:xfrm>
        </p:grpSpPr>
        <p:sp>
          <p:nvSpPr>
            <p:cNvPr id="10" name="Flecha izquierda 9"/>
            <p:cNvSpPr/>
            <p:nvPr/>
          </p:nvSpPr>
          <p:spPr>
            <a:xfrm>
              <a:off x="4351375" y="5231230"/>
              <a:ext cx="1523890" cy="947158"/>
            </a:xfrm>
            <a:prstGeom prst="leftArrow">
              <a:avLst>
                <a:gd name="adj1" fmla="val 67037"/>
                <a:gd name="adj2" fmla="val 35803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513951" y="5704809"/>
              <a:ext cx="1393330" cy="26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Referencia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852422" y="5490628"/>
              <a:ext cx="1055096" cy="26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Imagen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885621" y="334840"/>
            <a:ext cx="1693244" cy="1167618"/>
            <a:chOff x="5116833" y="2700997"/>
            <a:chExt cx="1693244" cy="1167618"/>
          </a:xfrm>
        </p:grpSpPr>
        <p:sp>
          <p:nvSpPr>
            <p:cNvPr id="14" name="Flecha derecha 13"/>
            <p:cNvSpPr/>
            <p:nvPr/>
          </p:nvSpPr>
          <p:spPr>
            <a:xfrm>
              <a:off x="5116833" y="2700997"/>
              <a:ext cx="1693244" cy="1167618"/>
            </a:xfrm>
            <a:prstGeom prst="rightArrow">
              <a:avLst>
                <a:gd name="adj1" fmla="val 62048"/>
                <a:gd name="adj2" fmla="val 35542"/>
              </a:avLst>
            </a:prstGeom>
            <a:solidFill>
              <a:srgbClr val="FFFF00"/>
            </a:solidFill>
            <a:ln w="38100">
              <a:solidFill>
                <a:srgbClr val="4F2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195518" y="3073338"/>
              <a:ext cx="1119217" cy="42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>
                  <a:latin typeface="Century Gothic" panose="020B0502020202020204" pitchFamily="34" charset="0"/>
                </a:rPr>
                <a:t>Imagen </a:t>
              </a:r>
            </a:p>
            <a:p>
              <a:pPr algn="ctr">
                <a:lnSpc>
                  <a:spcPts val="1300"/>
                </a:lnSpc>
                <a:buClrTx/>
                <a:buFontTx/>
                <a:buNone/>
              </a:pPr>
              <a:endParaRPr lang="es-ES" b="1" kern="1200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5168457" y="3274186"/>
              <a:ext cx="1402948" cy="259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dirty="0">
                  <a:latin typeface="Century Gothic" panose="020B0502020202020204" pitchFamily="34" charset="0"/>
                </a:rPr>
                <a:t>para Editar</a:t>
              </a: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5025136" y="2083373"/>
            <a:ext cx="2758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Se puede editar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Nombre del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Nro</a:t>
            </a:r>
            <a:r>
              <a:rPr lang="es-ES" dirty="0" smtClean="0"/>
              <a:t> de contacto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Precio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dirty="0" smtClean="0"/>
              <a:t>Después de editar, dar </a:t>
            </a:r>
            <a:r>
              <a:rPr lang="es-ES" dirty="0" err="1" smtClean="0"/>
              <a:t>click</a:t>
            </a:r>
            <a:r>
              <a:rPr lang="es-ES" dirty="0" smtClean="0"/>
              <a:t> en el botón derecho, “Guardar como Imagen” y ¡listo!</a:t>
            </a:r>
            <a:endParaRPr lang="es-V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36" y="-67656"/>
            <a:ext cx="3871296" cy="6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44" y="0"/>
            <a:ext cx="3857625" cy="6858000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8382576" y="418003"/>
            <a:ext cx="2904940" cy="3760363"/>
            <a:chOff x="9876896" y="429878"/>
            <a:chExt cx="2904940" cy="3760363"/>
          </a:xfrm>
        </p:grpSpPr>
        <p:grpSp>
          <p:nvGrpSpPr>
            <p:cNvPr id="7" name="Grupo 6"/>
            <p:cNvGrpSpPr/>
            <p:nvPr/>
          </p:nvGrpSpPr>
          <p:grpSpPr>
            <a:xfrm>
              <a:off x="11702231" y="3538648"/>
              <a:ext cx="1079605" cy="651593"/>
              <a:chOff x="15468436" y="1913618"/>
              <a:chExt cx="1079605" cy="651593"/>
            </a:xfrm>
          </p:grpSpPr>
          <p:sp>
            <p:nvSpPr>
              <p:cNvPr id="6" name="CuadroTexto 5"/>
              <p:cNvSpPr txBox="1"/>
              <p:nvPr/>
            </p:nvSpPr>
            <p:spPr>
              <a:xfrm>
                <a:off x="15496150" y="1918880"/>
                <a:ext cx="10518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>
                    <a:solidFill>
                      <a:schemeClr val="bg1"/>
                    </a:solidFill>
                    <a:latin typeface="Franklin Gothic Heavy" panose="020B0903020102020204" pitchFamily="34" charset="0"/>
                    <a:ea typeface="Segoe UI Black" panose="020B0A02040204020203" pitchFamily="34" charset="0"/>
                  </a:rPr>
                  <a:t>$XX</a:t>
                </a:r>
                <a:endParaRPr lang="es-VE" sz="3600" dirty="0">
                  <a:solidFill>
                    <a:schemeClr val="bg1"/>
                  </a:solidFill>
                  <a:latin typeface="Franklin Gothic Heavy" panose="020B0903020102020204" pitchFamily="34" charset="0"/>
                  <a:ea typeface="Segoe UI Black" panose="020B0A02040204020203" pitchFamily="34" charset="0"/>
                </a:endParaRPr>
              </a:p>
            </p:txBody>
          </p:sp>
          <p:sp>
            <p:nvSpPr>
              <p:cNvPr id="5" name="CuadroTexto 4"/>
              <p:cNvSpPr txBox="1"/>
              <p:nvPr/>
            </p:nvSpPr>
            <p:spPr>
              <a:xfrm>
                <a:off x="15468436" y="1913618"/>
                <a:ext cx="10518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>
                    <a:latin typeface="Franklin Gothic Heavy" panose="020B0903020102020204" pitchFamily="34" charset="0"/>
                    <a:ea typeface="Segoe UI Black" panose="020B0A02040204020203" pitchFamily="34" charset="0"/>
                  </a:rPr>
                  <a:t>$XX</a:t>
                </a:r>
                <a:endParaRPr lang="es-VE" sz="3600" dirty="0">
                  <a:latin typeface="Franklin Gothic Heavy" panose="020B0903020102020204" pitchFamily="34" charset="0"/>
                  <a:ea typeface="Segoe UI Black" panose="020B0A02040204020203" pitchFamily="34" charset="0"/>
                </a:endParaRPr>
              </a:p>
            </p:txBody>
          </p:sp>
        </p:grp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xmlns="" id="{B0864F0E-CF51-AB4F-970E-B2D73EB95305}"/>
                </a:ext>
              </a:extLst>
            </p:cNvPr>
            <p:cNvSpPr txBox="1"/>
            <p:nvPr/>
          </p:nvSpPr>
          <p:spPr>
            <a:xfrm>
              <a:off x="9876896" y="429878"/>
              <a:ext cx="273058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2200" b="1" spc="-150" dirty="0" smtClean="0">
                  <a:solidFill>
                    <a:srgbClr val="812733"/>
                  </a:solidFill>
                  <a:latin typeface="Tw Cen MT" panose="020B0602020104020603" pitchFamily="34" charset="0"/>
                </a:rPr>
                <a:t>DELIVERY &amp; PICK UP</a:t>
              </a:r>
              <a:endParaRPr lang="es-US" sz="2200" b="1" spc="-150" dirty="0">
                <a:solidFill>
                  <a:srgbClr val="81273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9976455" y="660711"/>
              <a:ext cx="25314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200" dirty="0" smtClean="0">
                  <a:latin typeface="Arial Black" panose="020B0A04020102020204" pitchFamily="34" charset="0"/>
                </a:rPr>
                <a:t>0412-xxx.xx.xx</a:t>
              </a:r>
              <a:endParaRPr lang="es-VE" sz="2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612222" y="5646928"/>
            <a:ext cx="1556143" cy="947158"/>
            <a:chOff x="4351375" y="5231230"/>
            <a:chExt cx="1556143" cy="947158"/>
          </a:xfrm>
        </p:grpSpPr>
        <p:sp>
          <p:nvSpPr>
            <p:cNvPr id="11" name="Flecha izquierda 10"/>
            <p:cNvSpPr/>
            <p:nvPr/>
          </p:nvSpPr>
          <p:spPr>
            <a:xfrm>
              <a:off x="4351375" y="5231230"/>
              <a:ext cx="1523890" cy="947158"/>
            </a:xfrm>
            <a:prstGeom prst="leftArrow">
              <a:avLst>
                <a:gd name="adj1" fmla="val 67037"/>
                <a:gd name="adj2" fmla="val 35803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513951" y="5704809"/>
              <a:ext cx="1393330" cy="26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Referencia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852422" y="5490628"/>
              <a:ext cx="1055096" cy="267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Imagen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769588" y="292345"/>
            <a:ext cx="1693244" cy="1167618"/>
            <a:chOff x="5116833" y="2700997"/>
            <a:chExt cx="1693244" cy="1167618"/>
          </a:xfrm>
        </p:grpSpPr>
        <p:sp>
          <p:nvSpPr>
            <p:cNvPr id="15" name="Flecha derecha 14"/>
            <p:cNvSpPr/>
            <p:nvPr/>
          </p:nvSpPr>
          <p:spPr>
            <a:xfrm>
              <a:off x="5116833" y="2700997"/>
              <a:ext cx="1693244" cy="1167618"/>
            </a:xfrm>
            <a:prstGeom prst="rightArrow">
              <a:avLst>
                <a:gd name="adj1" fmla="val 62048"/>
                <a:gd name="adj2" fmla="val 35542"/>
              </a:avLst>
            </a:prstGeom>
            <a:solidFill>
              <a:srgbClr val="FFFF00"/>
            </a:solidFill>
            <a:ln w="38100">
              <a:solidFill>
                <a:srgbClr val="4F2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195518" y="3073338"/>
              <a:ext cx="1119217" cy="42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kern="1200" dirty="0">
                  <a:latin typeface="Century Gothic" panose="020B0502020202020204" pitchFamily="34" charset="0"/>
                </a:rPr>
                <a:t>Imagen </a:t>
              </a:r>
            </a:p>
            <a:p>
              <a:pPr algn="ctr">
                <a:lnSpc>
                  <a:spcPts val="1300"/>
                </a:lnSpc>
                <a:buClrTx/>
                <a:buFontTx/>
                <a:buNone/>
              </a:pPr>
              <a:endParaRPr lang="es-ES" b="1" kern="1200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5168457" y="3274186"/>
              <a:ext cx="1402948" cy="259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300"/>
                </a:lnSpc>
                <a:buClrTx/>
                <a:buFontTx/>
                <a:buNone/>
              </a:pPr>
              <a:r>
                <a:rPr lang="es-ES" b="1" dirty="0">
                  <a:latin typeface="Century Gothic" panose="020B0502020202020204" pitchFamily="34" charset="0"/>
                </a:rPr>
                <a:t>para Editar</a:t>
              </a: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4703905" y="2033152"/>
            <a:ext cx="2758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Se puede editar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Nombre del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Nro</a:t>
            </a:r>
            <a:r>
              <a:rPr lang="es-ES" dirty="0" smtClean="0"/>
              <a:t> de contacto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Precio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dirty="0" smtClean="0"/>
              <a:t>Después de editar, dar </a:t>
            </a:r>
            <a:r>
              <a:rPr lang="es-ES" dirty="0" err="1" smtClean="0"/>
              <a:t>click</a:t>
            </a:r>
            <a:r>
              <a:rPr lang="es-ES" dirty="0" smtClean="0"/>
              <a:t> en el botón derecho, “Guardar como Imagen” y ¡listo!</a:t>
            </a:r>
            <a:endParaRPr lang="es-VE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48" y="-594"/>
            <a:ext cx="387739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29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148</Words>
  <Application>Microsoft Office PowerPoint</Application>
  <PresentationFormat>Panorámica</PresentationFormat>
  <Paragraphs>37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8" baseType="lpstr">
      <vt:lpstr>Aharoni</vt:lpstr>
      <vt:lpstr>Arial</vt:lpstr>
      <vt:lpstr>Arial Black</vt:lpstr>
      <vt:lpstr>Broadway</vt:lpstr>
      <vt:lpstr>Calibri</vt:lpstr>
      <vt:lpstr>Calibri Light</vt:lpstr>
      <vt:lpstr>Century Gothic</vt:lpstr>
      <vt:lpstr>Eras Bold ITC</vt:lpstr>
      <vt:lpstr>Franklin Gothic Heavy</vt:lpstr>
      <vt:lpstr>Segoe UI Black</vt:lpstr>
      <vt:lpstr>Tahoma</vt:lpstr>
      <vt:lpstr>Times New Roman</vt:lpstr>
      <vt:lpstr>Tw Cen MT</vt:lpstr>
      <vt:lpstr>Tema de Office</vt:lpstr>
      <vt:lpstr>Instructivo para editar plantillas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GERALDINE GRATEROL PALACIOS</dc:creator>
  <cp:lastModifiedBy>PASANTE DE COMUNICACIONES CORPORATIVAS</cp:lastModifiedBy>
  <cp:revision>39</cp:revision>
  <dcterms:created xsi:type="dcterms:W3CDTF">2020-07-31T19:02:30Z</dcterms:created>
  <dcterms:modified xsi:type="dcterms:W3CDTF">2023-06-14T15:25:15Z</dcterms:modified>
</cp:coreProperties>
</file>