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2D1E2"/>
    <a:srgbClr val="502223"/>
    <a:srgbClr val="4F2423"/>
    <a:srgbClr val="FFEB7F"/>
    <a:srgbClr val="439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A5AE-0FC5-4DA8-A244-538F180C5E97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8E35C-B15B-4197-85D0-4C7A4B6F4C8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598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20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341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1598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9960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768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662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824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89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662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52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41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614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B3F9-1410-4018-86D5-46FB7F5E26D0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3AF2-7CB2-46F2-AB13-B83DB4160DB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8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952368"/>
            <a:ext cx="12192000" cy="2225737"/>
          </a:xfrm>
          <a:prstGeom prst="rect">
            <a:avLst/>
          </a:prstGeom>
          <a:solidFill>
            <a:srgbClr val="8E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784608" y="2174856"/>
            <a:ext cx="9326880" cy="1113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s-ES" sz="3360" dirty="0">
                <a:solidFill>
                  <a:srgbClr val="FECD80"/>
                </a:solidFill>
                <a:latin typeface="Eras Bold ITC" panose="020B0907030504020204" pitchFamily="34" charset="0"/>
              </a:rPr>
              <a:t>Instructivo para editar plantillas</a:t>
            </a:r>
            <a:endParaRPr sz="3360" dirty="0">
              <a:solidFill>
                <a:srgbClr val="FECD80"/>
              </a:solidFill>
              <a:latin typeface="Eras Bold ITC" panose="020B0907030504020204" pitchFamily="34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4389652" y="2856914"/>
            <a:ext cx="8119121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-ES" sz="2640" dirty="0">
                <a:solidFill>
                  <a:schemeClr val="bg1"/>
                </a:solidFill>
                <a:latin typeface="Century Gothic" panose="020B0502020202020204" pitchFamily="34" charset="0"/>
              </a:rPr>
              <a:t>Stories Instagram y WhatsApp</a:t>
            </a:r>
            <a:endParaRPr sz="264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70" y="404766"/>
            <a:ext cx="5489597" cy="54895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35" y="4054789"/>
            <a:ext cx="4668206" cy="29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54343"/>
            <a:ext cx="12192000" cy="1361779"/>
          </a:xfrm>
          <a:prstGeom prst="rect">
            <a:avLst/>
          </a:prstGeom>
          <a:solidFill>
            <a:srgbClr val="8E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Google Shape;97;p2"/>
          <p:cNvSpPr txBox="1">
            <a:spLocks/>
          </p:cNvSpPr>
          <p:nvPr/>
        </p:nvSpPr>
        <p:spPr>
          <a:xfrm>
            <a:off x="478490" y="216495"/>
            <a:ext cx="661162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2000"/>
              <a:buFont typeface="Tahoma"/>
              <a:buNone/>
            </a:pPr>
            <a:r>
              <a:rPr lang="es-ES" sz="3200" dirty="0" smtClean="0">
                <a:solidFill>
                  <a:schemeClr val="bg1"/>
                </a:solidFill>
                <a:latin typeface="Eras Bold ITC" panose="020B0907030504020204" pitchFamily="34" charset="0"/>
                <a:cs typeface="Aharoni" panose="02010803020104030203" pitchFamily="2" charset="-79"/>
              </a:rPr>
              <a:t>Instructivo para editar todas las imágenes</a:t>
            </a:r>
            <a:endParaRPr lang="es-ES" sz="3200" dirty="0">
              <a:solidFill>
                <a:schemeClr val="bg1"/>
              </a:solidFill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Google Shape;98;p2"/>
          <p:cNvSpPr txBox="1">
            <a:spLocks/>
          </p:cNvSpPr>
          <p:nvPr/>
        </p:nvSpPr>
        <p:spPr>
          <a:xfrm>
            <a:off x="845639" y="1601683"/>
            <a:ext cx="5006477" cy="164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397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VE" sz="2000" dirty="0" smtClean="0">
                <a:latin typeface="Century Gothic" panose="020B0502020202020204" pitchFamily="34" charset="0"/>
              </a:rPr>
              <a:t>	</a:t>
            </a:r>
            <a:r>
              <a:rPr lang="es-VE" sz="1800" dirty="0" smtClean="0">
                <a:latin typeface="Century Gothic" panose="020B0502020202020204" pitchFamily="34" charset="0"/>
              </a:rPr>
              <a:t>En las láminas que se presentan a continuación, debes </a:t>
            </a:r>
            <a:r>
              <a:rPr lang="es-VE" sz="1800" b="1" dirty="0" smtClean="0">
                <a:latin typeface="Century Gothic" panose="020B0502020202020204" pitchFamily="34" charset="0"/>
              </a:rPr>
              <a:t>editar sobre las imágenes de la derecha,</a:t>
            </a:r>
            <a:r>
              <a:rPr lang="es-VE" sz="1800" dirty="0" smtClean="0">
                <a:latin typeface="Century Gothic" panose="020B0502020202020204" pitchFamily="34" charset="0"/>
              </a:rPr>
              <a:t> puesto que todos los elementos se encuentran agrupados listos para guardar como foto.</a:t>
            </a:r>
            <a:endParaRPr lang="es-VE" sz="18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9784" y="4479095"/>
            <a:ext cx="4191605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IMPORTANTE</a:t>
            </a:r>
          </a:p>
          <a:p>
            <a:r>
              <a:rPr lang="es-ES" sz="1600" dirty="0" smtClean="0">
                <a:latin typeface="Century Gothic" panose="020B0502020202020204" pitchFamily="34" charset="0"/>
              </a:rPr>
              <a:t>Todos los elementos deben estar </a:t>
            </a:r>
            <a:r>
              <a:rPr lang="es-ES" sz="1600" b="1" dirty="0" smtClean="0">
                <a:latin typeface="Century Gothic" panose="020B0502020202020204" pitchFamily="34" charset="0"/>
              </a:rPr>
              <a:t>agrupados </a:t>
            </a:r>
            <a:r>
              <a:rPr lang="es-ES" sz="1600" dirty="0" smtClean="0">
                <a:latin typeface="Century Gothic" panose="020B0502020202020204" pitchFamily="34" charset="0"/>
              </a:rPr>
              <a:t>para que se guarde la foto completa al darle </a:t>
            </a:r>
            <a:r>
              <a:rPr lang="es-ES" sz="1600" b="1" dirty="0" smtClean="0">
                <a:latin typeface="Century Gothic" panose="020B0502020202020204" pitchFamily="34" charset="0"/>
              </a:rPr>
              <a:t>“</a:t>
            </a:r>
            <a:r>
              <a:rPr lang="es-ES" sz="1600" b="1" i="1" dirty="0" smtClean="0">
                <a:latin typeface="Century Gothic" panose="020B0502020202020204" pitchFamily="34" charset="0"/>
              </a:rPr>
              <a:t>Guardar como Imagen</a:t>
            </a:r>
            <a:r>
              <a:rPr lang="es-ES" sz="1600" b="1" dirty="0" smtClean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11057" y="3230741"/>
            <a:ext cx="484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Una vez editada,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posicionarse sobre la imagen 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y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hacer </a:t>
            </a:r>
            <a:r>
              <a:rPr lang="es-ES" sz="1800" b="1" i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Click</a:t>
            </a:r>
            <a:r>
              <a:rPr lang="es-ES" sz="1800" b="1" i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en el botón derecho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, “Guardar como imagen</a:t>
            </a:r>
            <a:r>
              <a:rPr lang="es-ES" sz="2000" kern="1200" dirty="0" smtClean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lang="es-VE" sz="20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 de texto 10"/>
          <p:cNvSpPr txBox="1"/>
          <p:nvPr/>
        </p:nvSpPr>
        <p:spPr>
          <a:xfrm>
            <a:off x="753047" y="1601683"/>
            <a:ext cx="458011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1.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11"/>
          <p:cNvSpPr txBox="1"/>
          <p:nvPr/>
        </p:nvSpPr>
        <p:spPr>
          <a:xfrm>
            <a:off x="693684" y="3230741"/>
            <a:ext cx="470963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2.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 flipH="1">
            <a:off x="5501389" y="5037796"/>
            <a:ext cx="554614" cy="2859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65195" y="1507671"/>
            <a:ext cx="3182413" cy="5076078"/>
            <a:chOff x="7599676" y="1476970"/>
            <a:chExt cx="3182413" cy="507607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64" t="16362" r="5275" b="6620"/>
            <a:stretch/>
          </p:blipFill>
          <p:spPr>
            <a:xfrm>
              <a:off x="7599676" y="1476970"/>
              <a:ext cx="3182413" cy="5076078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9220200" y="2190751"/>
              <a:ext cx="762000" cy="3094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143875" y="2828925"/>
              <a:ext cx="1085850" cy="209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474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4249783" y="5714953"/>
            <a:ext cx="1556143" cy="947158"/>
            <a:chOff x="4351375" y="5231230"/>
            <a:chExt cx="1556143" cy="947158"/>
          </a:xfrm>
        </p:grpSpPr>
        <p:sp>
          <p:nvSpPr>
            <p:cNvPr id="16" name="Flecha izquierda 15"/>
            <p:cNvSpPr/>
            <p:nvPr/>
          </p:nvSpPr>
          <p:spPr>
            <a:xfrm>
              <a:off x="4351375" y="5231230"/>
              <a:ext cx="1523890" cy="947158"/>
            </a:xfrm>
            <a:prstGeom prst="leftArrow">
              <a:avLst>
                <a:gd name="adj1" fmla="val 67037"/>
                <a:gd name="adj2" fmla="val 3580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513951" y="5704809"/>
              <a:ext cx="1393330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Referencia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852422" y="5490628"/>
              <a:ext cx="1055096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Imagen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407149" y="360370"/>
            <a:ext cx="1693244" cy="1167618"/>
            <a:chOff x="5116833" y="2700997"/>
            <a:chExt cx="1693244" cy="1167618"/>
          </a:xfrm>
        </p:grpSpPr>
        <p:sp>
          <p:nvSpPr>
            <p:cNvPr id="20" name="Flecha derecha 19"/>
            <p:cNvSpPr/>
            <p:nvPr/>
          </p:nvSpPr>
          <p:spPr>
            <a:xfrm>
              <a:off x="5116833" y="2700997"/>
              <a:ext cx="1693244" cy="1167618"/>
            </a:xfrm>
            <a:prstGeom prst="rightArrow">
              <a:avLst>
                <a:gd name="adj1" fmla="val 62048"/>
                <a:gd name="adj2" fmla="val 35542"/>
              </a:avLst>
            </a:prstGeom>
            <a:solidFill>
              <a:srgbClr val="FFFF00"/>
            </a:solidFill>
            <a:ln w="38100">
              <a:solidFill>
                <a:srgbClr val="4F2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195518" y="3073338"/>
              <a:ext cx="1119217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endParaRPr lang="es-ES" b="1" kern="1200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168457" y="3274186"/>
              <a:ext cx="1402948" cy="25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dirty="0"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4546664" y="2108903"/>
            <a:ext cx="2758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 puede editar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Nombre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Nro</a:t>
            </a:r>
            <a:r>
              <a:rPr lang="es-ES" dirty="0" smtClean="0"/>
              <a:t> de contacto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Precio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 smtClean="0"/>
              <a:t>Después de editar, dar </a:t>
            </a:r>
            <a:r>
              <a:rPr lang="es-ES" dirty="0" err="1" smtClean="0"/>
              <a:t>click</a:t>
            </a:r>
            <a:r>
              <a:rPr lang="es-ES" dirty="0" smtClean="0"/>
              <a:t> en el botón derecho, “Guardar como Imagen” y ¡listo!</a:t>
            </a:r>
            <a:endParaRPr lang="es-VE" dirty="0"/>
          </a:p>
        </p:txBody>
      </p:sp>
      <p:grpSp>
        <p:nvGrpSpPr>
          <p:cNvPr id="14" name="Grupo 13"/>
          <p:cNvGrpSpPr/>
          <p:nvPr/>
        </p:nvGrpSpPr>
        <p:grpSpPr>
          <a:xfrm>
            <a:off x="7892220" y="0"/>
            <a:ext cx="3857625" cy="6858000"/>
            <a:chOff x="7892220" y="0"/>
            <a:chExt cx="3857625" cy="6858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220" y="0"/>
              <a:ext cx="3857625" cy="685800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106899" y="3710716"/>
              <a:ext cx="1572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spc="-150" dirty="0" smtClean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0XXX-XXX.XX.XX</a:t>
              </a:r>
              <a:endParaRPr lang="es-VE" sz="2000" spc="-150" dirty="0">
                <a:solidFill>
                  <a:schemeClr val="bg1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8451544" y="4110826"/>
              <a:ext cx="88357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s-ES" sz="3600" dirty="0" smtClean="0">
                  <a:solidFill>
                    <a:srgbClr val="32D1E2"/>
                  </a:solidFill>
                  <a:latin typeface="Impact" panose="020B0806030902050204" pitchFamily="34" charset="0"/>
                </a:rPr>
                <a:t>$XX</a:t>
              </a:r>
              <a:endParaRPr lang="es-VE" sz="3600" dirty="0">
                <a:solidFill>
                  <a:srgbClr val="32D1E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8312207" y="407668"/>
              <a:ext cx="301765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LICORERÍA XXXXXXXX</a:t>
              </a:r>
              <a:endParaRPr lang="es-VE" sz="28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41634" y="0"/>
            <a:ext cx="3857625" cy="6858000"/>
            <a:chOff x="7892220" y="0"/>
            <a:chExt cx="3857625" cy="6858000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220" y="0"/>
              <a:ext cx="3857625" cy="6858000"/>
            </a:xfrm>
            <a:prstGeom prst="rect">
              <a:avLst/>
            </a:prstGeom>
          </p:spPr>
        </p:pic>
        <p:sp>
          <p:nvSpPr>
            <p:cNvPr id="28" name="CuadroTexto 27"/>
            <p:cNvSpPr txBox="1"/>
            <p:nvPr/>
          </p:nvSpPr>
          <p:spPr>
            <a:xfrm>
              <a:off x="8106899" y="3710716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spc="-150" dirty="0" smtClean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0123-456.78.90</a:t>
              </a:r>
              <a:endParaRPr lang="es-VE" sz="2000" spc="-150" dirty="0">
                <a:solidFill>
                  <a:schemeClr val="bg1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8451544" y="4110826"/>
              <a:ext cx="91723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s-ES" sz="3600" dirty="0" smtClean="0">
                  <a:solidFill>
                    <a:srgbClr val="32D1E2"/>
                  </a:solidFill>
                  <a:latin typeface="Impact" panose="020B0806030902050204" pitchFamily="34" charset="0"/>
                </a:rPr>
                <a:t>$20</a:t>
              </a:r>
              <a:endParaRPr lang="es-VE" sz="3600" dirty="0">
                <a:solidFill>
                  <a:srgbClr val="32D1E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8106899" y="420959"/>
              <a:ext cx="3451756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LICORERÍA VENEZUELA</a:t>
              </a:r>
              <a:endParaRPr lang="es-VE" sz="28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7982444" y="0"/>
            <a:ext cx="3857625" cy="6858000"/>
            <a:chOff x="7982444" y="0"/>
            <a:chExt cx="3857625" cy="6858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444" y="0"/>
              <a:ext cx="3857625" cy="685800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9166272" y="360370"/>
              <a:ext cx="16433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LICORERÍA</a:t>
              </a:r>
              <a:endParaRPr lang="es-VE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825667" y="621980"/>
              <a:ext cx="2406428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XXXXXXXXX</a:t>
              </a:r>
              <a:endParaRPr lang="es-VE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0267202" y="5080820"/>
              <a:ext cx="1572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spc="-150" dirty="0" smtClean="0">
                  <a:solidFill>
                    <a:srgbClr val="FF7C80"/>
                  </a:solidFill>
                  <a:latin typeface="Tw Cen MT Condensed Extra Bold" panose="020B0803020202020204" pitchFamily="34" charset="0"/>
                </a:rPr>
                <a:t>0XXX-XXX.XX.XX</a:t>
              </a:r>
              <a:endParaRPr lang="es-VE" sz="2000" spc="-150" dirty="0">
                <a:solidFill>
                  <a:srgbClr val="FF7C80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574176" y="2685952"/>
              <a:ext cx="958917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s-E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$XX</a:t>
              </a:r>
              <a:endParaRPr lang="es-VE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643056" y="5714953"/>
            <a:ext cx="1556143" cy="947158"/>
            <a:chOff x="4351375" y="5231230"/>
            <a:chExt cx="1556143" cy="947158"/>
          </a:xfrm>
        </p:grpSpPr>
        <p:sp>
          <p:nvSpPr>
            <p:cNvPr id="17" name="Flecha izquierda 16"/>
            <p:cNvSpPr/>
            <p:nvPr/>
          </p:nvSpPr>
          <p:spPr>
            <a:xfrm>
              <a:off x="4351375" y="5231230"/>
              <a:ext cx="1523890" cy="947158"/>
            </a:xfrm>
            <a:prstGeom prst="leftArrow">
              <a:avLst>
                <a:gd name="adj1" fmla="val 67037"/>
                <a:gd name="adj2" fmla="val 3580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513951" y="5704809"/>
              <a:ext cx="1393330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Referencia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852422" y="5490628"/>
              <a:ext cx="1055096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Imagen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800422" y="360370"/>
            <a:ext cx="1693244" cy="1167618"/>
            <a:chOff x="5116833" y="2700997"/>
            <a:chExt cx="1693244" cy="1167618"/>
          </a:xfrm>
        </p:grpSpPr>
        <p:sp>
          <p:nvSpPr>
            <p:cNvPr id="21" name="Flecha derecha 20"/>
            <p:cNvSpPr/>
            <p:nvPr/>
          </p:nvSpPr>
          <p:spPr>
            <a:xfrm>
              <a:off x="5116833" y="2700997"/>
              <a:ext cx="1693244" cy="1167618"/>
            </a:xfrm>
            <a:prstGeom prst="rightArrow">
              <a:avLst>
                <a:gd name="adj1" fmla="val 62048"/>
                <a:gd name="adj2" fmla="val 35542"/>
              </a:avLst>
            </a:prstGeom>
            <a:solidFill>
              <a:srgbClr val="FFFF00"/>
            </a:solidFill>
            <a:ln w="38100">
              <a:solidFill>
                <a:srgbClr val="4F2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195518" y="3073338"/>
              <a:ext cx="1119217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endParaRPr lang="es-ES" b="1" kern="1200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168457" y="3274186"/>
              <a:ext cx="1402948" cy="25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dirty="0"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4643056" y="2101177"/>
            <a:ext cx="2876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Se puede editar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Nombre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Nro</a:t>
            </a:r>
            <a:r>
              <a:rPr lang="es-ES" dirty="0"/>
              <a:t> de contacto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Precio</a:t>
            </a:r>
          </a:p>
          <a:p>
            <a:endParaRPr lang="es-ES" dirty="0"/>
          </a:p>
          <a:p>
            <a:pPr algn="just"/>
            <a:r>
              <a:rPr lang="es-ES" dirty="0" smtClean="0"/>
              <a:t>Después de editar, dar </a:t>
            </a:r>
            <a:r>
              <a:rPr lang="es-ES" dirty="0" err="1" smtClean="0"/>
              <a:t>click</a:t>
            </a:r>
            <a:r>
              <a:rPr lang="es-ES" dirty="0" smtClean="0"/>
              <a:t> en el botón derecho, “Guardar como Imagen” y ¡listo!</a:t>
            </a:r>
            <a:endParaRPr lang="es-V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4" y="0"/>
            <a:ext cx="389568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7725815" y="-27436"/>
            <a:ext cx="3873058" cy="6885436"/>
            <a:chOff x="7725815" y="-27436"/>
            <a:chExt cx="3873058" cy="6885436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815" y="-27436"/>
              <a:ext cx="3873058" cy="6885436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8781610" y="223108"/>
              <a:ext cx="16433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LICORERÍA</a:t>
              </a:r>
              <a:endParaRPr lang="es-VE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8441005" y="484718"/>
              <a:ext cx="2406428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XXXXXXXXX</a:t>
              </a:r>
              <a:endParaRPr lang="es-VE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133617" y="2676445"/>
              <a:ext cx="9845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s-ES" sz="4400" dirty="0" smtClean="0">
                  <a:solidFill>
                    <a:srgbClr val="FF7C80"/>
                  </a:solidFill>
                  <a:latin typeface="Impact" panose="020B0806030902050204" pitchFamily="34" charset="0"/>
                </a:rPr>
                <a:t>$xx</a:t>
              </a:r>
              <a:endParaRPr lang="es-VE" sz="4400" dirty="0">
                <a:solidFill>
                  <a:srgbClr val="FF7C8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9839467" y="4929727"/>
              <a:ext cx="1572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spc="-150" dirty="0" smtClean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0XXX-XXX.XX.XX</a:t>
              </a:r>
              <a:endParaRPr lang="es-VE" sz="2000" spc="-150" dirty="0">
                <a:solidFill>
                  <a:schemeClr val="bg1"/>
                </a:solidFill>
                <a:latin typeface="Tw Cen MT Condensed Extra Bold" panose="020B0803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249783" y="5714953"/>
            <a:ext cx="1556143" cy="947158"/>
            <a:chOff x="4351375" y="5231230"/>
            <a:chExt cx="1556143" cy="947158"/>
          </a:xfrm>
        </p:grpSpPr>
        <p:sp>
          <p:nvSpPr>
            <p:cNvPr id="16" name="Flecha izquierda 15"/>
            <p:cNvSpPr/>
            <p:nvPr/>
          </p:nvSpPr>
          <p:spPr>
            <a:xfrm>
              <a:off x="4351375" y="5231230"/>
              <a:ext cx="1523890" cy="947158"/>
            </a:xfrm>
            <a:prstGeom prst="leftArrow">
              <a:avLst>
                <a:gd name="adj1" fmla="val 67037"/>
                <a:gd name="adj2" fmla="val 3580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513951" y="5704809"/>
              <a:ext cx="1393330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Referencia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852422" y="5490628"/>
              <a:ext cx="1055096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Imagen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407149" y="360370"/>
            <a:ext cx="1693244" cy="1167618"/>
            <a:chOff x="5116833" y="2700997"/>
            <a:chExt cx="1693244" cy="1167618"/>
          </a:xfrm>
        </p:grpSpPr>
        <p:sp>
          <p:nvSpPr>
            <p:cNvPr id="19" name="Flecha derecha 18"/>
            <p:cNvSpPr/>
            <p:nvPr/>
          </p:nvSpPr>
          <p:spPr>
            <a:xfrm>
              <a:off x="5116833" y="2700997"/>
              <a:ext cx="1693244" cy="1167618"/>
            </a:xfrm>
            <a:prstGeom prst="rightArrow">
              <a:avLst>
                <a:gd name="adj1" fmla="val 62048"/>
                <a:gd name="adj2" fmla="val 35542"/>
              </a:avLst>
            </a:prstGeom>
            <a:solidFill>
              <a:srgbClr val="FFFF00"/>
            </a:solidFill>
            <a:ln w="38100">
              <a:solidFill>
                <a:srgbClr val="4F2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195518" y="3073338"/>
              <a:ext cx="1119217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endParaRPr lang="es-ES" b="1" kern="1200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168457" y="3274186"/>
              <a:ext cx="1402948" cy="25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dirty="0"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5019536" y="6575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4" name="CuadroTexto 23"/>
          <p:cNvSpPr txBox="1"/>
          <p:nvPr/>
        </p:nvSpPr>
        <p:spPr>
          <a:xfrm>
            <a:off x="4546664" y="2108903"/>
            <a:ext cx="2758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 puede editar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Nombre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Nro</a:t>
            </a:r>
            <a:r>
              <a:rPr lang="es-ES" dirty="0" smtClean="0"/>
              <a:t> de contacto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Precio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 smtClean="0"/>
              <a:t>Después de editar, dar </a:t>
            </a:r>
            <a:r>
              <a:rPr lang="es-ES" dirty="0" err="1" smtClean="0"/>
              <a:t>click</a:t>
            </a:r>
            <a:r>
              <a:rPr lang="es-ES" dirty="0" smtClean="0"/>
              <a:t> en el botón derecho, “Guardar como Imagen” y ¡listo!</a:t>
            </a:r>
            <a:endParaRPr lang="es-VE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03" y="-31077"/>
            <a:ext cx="3877392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5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185</Words>
  <Application>Microsoft Office PowerPoint</Application>
  <PresentationFormat>Panorámica</PresentationFormat>
  <Paragraphs>53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8" baseType="lpstr">
      <vt:lpstr>Aharoni</vt:lpstr>
      <vt:lpstr>Arial</vt:lpstr>
      <vt:lpstr>Broadway</vt:lpstr>
      <vt:lpstr>Calibri</vt:lpstr>
      <vt:lpstr>Calibri Light</vt:lpstr>
      <vt:lpstr>Century Gothic</vt:lpstr>
      <vt:lpstr>Eras Bold ITC</vt:lpstr>
      <vt:lpstr>Franklin Gothic Medium Cond</vt:lpstr>
      <vt:lpstr>Impact</vt:lpstr>
      <vt:lpstr>Tahoma</vt:lpstr>
      <vt:lpstr>Times New Roman</vt:lpstr>
      <vt:lpstr>Tw Cen MT Condensed Extra Bold</vt:lpstr>
      <vt:lpstr>Tema de Office</vt:lpstr>
      <vt:lpstr>Instructivo para editar plantillas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GERALDINE GRATEROL PALACIOS</dc:creator>
  <cp:lastModifiedBy>PASANTE DE COMUNICACIONES CORPORATIVAS</cp:lastModifiedBy>
  <cp:revision>42</cp:revision>
  <dcterms:created xsi:type="dcterms:W3CDTF">2021-01-21T19:25:12Z</dcterms:created>
  <dcterms:modified xsi:type="dcterms:W3CDTF">2023-06-14T15:31:09Z</dcterms:modified>
</cp:coreProperties>
</file>