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63" r:id="rId3"/>
    <p:sldId id="264" r:id="rId4"/>
    <p:sldId id="258" r:id="rId5"/>
    <p:sldId id="259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0" d="100"/>
          <a:sy n="30" d="100"/>
        </p:scale>
        <p:origin x="107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08045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1952368"/>
            <a:ext cx="24384000" cy="5658667"/>
          </a:xfrm>
          <a:prstGeom prst="rect">
            <a:avLst/>
          </a:prstGeom>
          <a:solidFill>
            <a:srgbClr val="8E1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/>
          </a:p>
        </p:txBody>
      </p:sp>
      <p:sp>
        <p:nvSpPr>
          <p:cNvPr id="6" name="Google Shape;91;p1"/>
          <p:cNvSpPr txBox="1">
            <a:spLocks/>
          </p:cNvSpPr>
          <p:nvPr/>
        </p:nvSpPr>
        <p:spPr>
          <a:xfrm>
            <a:off x="3283511" y="7866372"/>
            <a:ext cx="18653760" cy="283085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vert="horz" wrap="square" lIns="109710" tIns="54840" rIns="109710" bIns="54840" rtlCol="0" anchor="ctr" anchorCtr="0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defTabSz="914400" hangingPunct="1">
              <a:lnSpc>
                <a:spcPct val="90000"/>
              </a:lnSpc>
              <a:buClr>
                <a:schemeClr val="lt1"/>
              </a:buClr>
              <a:buSzPts val="2400"/>
            </a:pPr>
            <a:r>
              <a:rPr lang="es-ES" sz="8000" kern="1200" dirty="0">
                <a:solidFill>
                  <a:schemeClr val="tx1"/>
                </a:solidFill>
                <a:latin typeface="Eras Bold ITC" panose="020B0907030504020204" pitchFamily="34" charset="0"/>
                <a:ea typeface="+mj-ea"/>
                <a:cs typeface="+mj-cs"/>
              </a:rPr>
              <a:t>Instructivo para editar plantillas</a:t>
            </a:r>
            <a:endParaRPr lang="es-ES" sz="8000" kern="1200" dirty="0">
              <a:solidFill>
                <a:schemeClr val="tx1"/>
              </a:solidFill>
              <a:latin typeface="Eras Bold ITC" panose="020B0907030504020204" pitchFamily="34" charset="0"/>
              <a:ea typeface="+mj-ea"/>
              <a:cs typeface="+mj-cs"/>
            </a:endParaRPr>
          </a:p>
        </p:txBody>
      </p:sp>
      <p:sp>
        <p:nvSpPr>
          <p:cNvPr id="7" name="Google Shape;92;p1"/>
          <p:cNvSpPr txBox="1">
            <a:spLocks/>
          </p:cNvSpPr>
          <p:nvPr/>
        </p:nvSpPr>
        <p:spPr>
          <a:xfrm>
            <a:off x="4491270" y="10099488"/>
            <a:ext cx="16238242" cy="119547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spcFirstLastPara="1" vert="horz" wrap="square" lIns="109710" tIns="54840" rIns="109710" bIns="54840" rtlCol="0" anchor="t" anchorCtr="0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s-ES" sz="4800" dirty="0" err="1" smtClean="0">
                <a:solidFill>
                  <a:srgbClr val="8E1119"/>
                </a:solidFill>
                <a:latin typeface="Century Gothic" panose="020B0502020202020204" pitchFamily="34" charset="0"/>
              </a:rPr>
              <a:t>Stories</a:t>
            </a:r>
            <a:r>
              <a:rPr lang="es-ES" sz="4800" dirty="0" smtClean="0">
                <a:solidFill>
                  <a:srgbClr val="8E1119"/>
                </a:solidFill>
                <a:latin typeface="Century Gothic" panose="020B0502020202020204" pitchFamily="34" charset="0"/>
              </a:rPr>
              <a:t> </a:t>
            </a:r>
            <a:r>
              <a:rPr lang="es-ES" sz="4800" dirty="0" err="1" smtClean="0">
                <a:solidFill>
                  <a:srgbClr val="8E1119"/>
                </a:solidFill>
                <a:latin typeface="Century Gothic" panose="020B0502020202020204" pitchFamily="34" charset="0"/>
              </a:rPr>
              <a:t>Instagram</a:t>
            </a:r>
            <a:r>
              <a:rPr lang="es-ES" sz="4800" dirty="0" smtClean="0">
                <a:solidFill>
                  <a:srgbClr val="8E1119"/>
                </a:solidFill>
                <a:latin typeface="Century Gothic" panose="020B0502020202020204" pitchFamily="34" charset="0"/>
              </a:rPr>
              <a:t> y </a:t>
            </a:r>
            <a:r>
              <a:rPr lang="es-ES" sz="4800" dirty="0" err="1" smtClean="0">
                <a:solidFill>
                  <a:srgbClr val="8E1119"/>
                </a:solidFill>
                <a:latin typeface="Century Gothic" panose="020B0502020202020204" pitchFamily="34" charset="0"/>
              </a:rPr>
              <a:t>WhatsApp</a:t>
            </a:r>
            <a:endParaRPr lang="es-ES" sz="4800" dirty="0">
              <a:solidFill>
                <a:srgbClr val="8E1119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977" y="1697031"/>
            <a:ext cx="7436643" cy="62742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5530" t="25000" r="12027" b="21717"/>
          <a:stretch/>
        </p:blipFill>
        <p:spPr>
          <a:xfrm>
            <a:off x="13145661" y="4851062"/>
            <a:ext cx="5815399" cy="7766134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-108685"/>
            <a:ext cx="24384000" cy="2723558"/>
          </a:xfrm>
          <a:prstGeom prst="rect">
            <a:avLst/>
          </a:prstGeom>
          <a:solidFill>
            <a:srgbClr val="8E11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sz="10000"/>
          </a:p>
        </p:txBody>
      </p:sp>
      <p:sp>
        <p:nvSpPr>
          <p:cNvPr id="10" name="Google Shape;97;p2"/>
          <p:cNvSpPr txBox="1">
            <a:spLocks/>
          </p:cNvSpPr>
          <p:nvPr/>
        </p:nvSpPr>
        <p:spPr>
          <a:xfrm>
            <a:off x="956981" y="432990"/>
            <a:ext cx="13223254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000"/>
            </a:pPr>
            <a:r>
              <a:rPr lang="es-ES" sz="6400" dirty="0">
                <a:solidFill>
                  <a:schemeClr val="bg1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Instructivo para editar todas las imágenes</a:t>
            </a:r>
          </a:p>
        </p:txBody>
      </p:sp>
      <p:sp>
        <p:nvSpPr>
          <p:cNvPr id="11" name="Google Shape;98;p2"/>
          <p:cNvSpPr txBox="1">
            <a:spLocks/>
          </p:cNvSpPr>
          <p:nvPr/>
        </p:nvSpPr>
        <p:spPr>
          <a:xfrm>
            <a:off x="1691279" y="3203367"/>
            <a:ext cx="10012954" cy="3295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279400">
              <a:spcBef>
                <a:spcPts val="0"/>
              </a:spcBef>
              <a:buNone/>
            </a:pPr>
            <a:r>
              <a:rPr lang="es-VE" sz="4000" dirty="0">
                <a:latin typeface="Century Gothic" panose="020B0502020202020204" pitchFamily="34" charset="0"/>
              </a:rPr>
              <a:t>	</a:t>
            </a:r>
            <a:r>
              <a:rPr lang="es-VE" sz="3600" dirty="0">
                <a:latin typeface="Century Gothic" panose="020B0502020202020204" pitchFamily="34" charset="0"/>
              </a:rPr>
              <a:t>En las láminas que se presentan a continuación, debes </a:t>
            </a:r>
            <a:r>
              <a:rPr lang="es-VE" sz="3600" b="1" dirty="0">
                <a:latin typeface="Century Gothic" panose="020B0502020202020204" pitchFamily="34" charset="0"/>
              </a:rPr>
              <a:t>editar sobre las imágenes de la derecha,</a:t>
            </a:r>
            <a:r>
              <a:rPr lang="es-VE" sz="3600" dirty="0">
                <a:latin typeface="Century Gothic" panose="020B0502020202020204" pitchFamily="34" charset="0"/>
              </a:rPr>
              <a:t> puesto que todos los elementos se encuentran agrupados listos para guardar como foto.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19569" y="8958191"/>
            <a:ext cx="8383210" cy="2554545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IMPORTANTE</a:t>
            </a:r>
          </a:p>
          <a:p>
            <a:r>
              <a:rPr lang="es-ES" sz="3200" dirty="0">
                <a:latin typeface="Century Gothic" panose="020B0502020202020204" pitchFamily="34" charset="0"/>
              </a:rPr>
              <a:t>Todos los elementos deben estar </a:t>
            </a:r>
            <a:r>
              <a:rPr lang="es-ES" sz="3200" b="1" dirty="0">
                <a:latin typeface="Century Gothic" panose="020B0502020202020204" pitchFamily="34" charset="0"/>
              </a:rPr>
              <a:t>agrupados </a:t>
            </a:r>
            <a:r>
              <a:rPr lang="es-ES" sz="3200" dirty="0">
                <a:latin typeface="Century Gothic" panose="020B0502020202020204" pitchFamily="34" charset="0"/>
              </a:rPr>
              <a:t>para que se guarde la foto completa al darle </a:t>
            </a:r>
            <a:r>
              <a:rPr lang="es-ES" sz="3200" b="1" dirty="0">
                <a:latin typeface="Century Gothic" panose="020B0502020202020204" pitchFamily="34" charset="0"/>
              </a:rPr>
              <a:t>“</a:t>
            </a:r>
            <a:r>
              <a:rPr lang="es-ES" sz="3200" b="1" i="1" dirty="0">
                <a:latin typeface="Century Gothic" panose="020B0502020202020204" pitchFamily="34" charset="0"/>
              </a:rPr>
              <a:t>Guardar como Imagen</a:t>
            </a:r>
            <a:r>
              <a:rPr lang="es-ES" sz="3200" b="1" dirty="0">
                <a:latin typeface="Century Gothic" panose="020B0502020202020204" pitchFamily="34" charset="0"/>
              </a:rPr>
              <a:t>”.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422114" y="6461483"/>
            <a:ext cx="96898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s-ES" sz="36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Una vez editada, </a:t>
            </a:r>
            <a:r>
              <a:rPr lang="es-ES" sz="36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posicionarse sobre la imagen </a:t>
            </a:r>
            <a:r>
              <a:rPr lang="es-ES" sz="36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y </a:t>
            </a:r>
            <a:r>
              <a:rPr lang="es-ES" sz="36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hacer </a:t>
            </a:r>
            <a:r>
              <a:rPr lang="es-ES" sz="3600" b="1" i="1" dirty="0" err="1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Click</a:t>
            </a:r>
            <a:r>
              <a:rPr lang="es-ES" sz="3600" b="1" i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 </a:t>
            </a:r>
            <a:r>
              <a:rPr lang="es-ES" sz="3600" b="1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en el botón derecho</a:t>
            </a:r>
            <a:r>
              <a:rPr lang="es-ES" sz="3600" dirty="0">
                <a:latin typeface="Century Gothic" panose="020B0502020202020204" pitchFamily="34" charset="0"/>
                <a:ea typeface="Tahoma"/>
                <a:cs typeface="Tahoma"/>
                <a:sym typeface="Tahoma"/>
              </a:rPr>
              <a:t>, “Guardar como imagen</a:t>
            </a:r>
            <a:r>
              <a:rPr lang="es-ES" sz="4000" kern="1200" dirty="0">
                <a:solidFill>
                  <a:prstClr val="black"/>
                </a:solidFill>
                <a:latin typeface="Calibri" panose="020F0502020204030204"/>
              </a:rPr>
              <a:t>”</a:t>
            </a:r>
            <a:endParaRPr lang="es-VE" sz="4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Cuadro de texto 10"/>
          <p:cNvSpPr txBox="1"/>
          <p:nvPr/>
        </p:nvSpPr>
        <p:spPr>
          <a:xfrm>
            <a:off x="1505326" y="3203366"/>
            <a:ext cx="917559" cy="102598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102870" tIns="51436" rIns="102870" bIns="5143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s-VE" sz="56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1.</a:t>
            </a:r>
            <a:endParaRPr lang="es-VE" sz="48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uadro de texto 11"/>
          <p:cNvSpPr txBox="1"/>
          <p:nvPr/>
        </p:nvSpPr>
        <p:spPr>
          <a:xfrm>
            <a:off x="1386568" y="6461482"/>
            <a:ext cx="943528" cy="102598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none" lIns="102870" tIns="51436" rIns="102870" bIns="5143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s-VE" sz="5600" kern="1200" dirty="0">
                <a:solidFill>
                  <a:srgbClr val="C00000"/>
                </a:solidFill>
                <a:effectLst>
                  <a:outerShdw blurRad="38100" dist="19050" dir="2700000" algn="tl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Calibri" panose="020F0502020204030204" pitchFamily="34" charset="0"/>
                <a:cs typeface="Aharoni" panose="02010803020104030203" pitchFamily="2" charset="-79"/>
              </a:rPr>
              <a:t>2.</a:t>
            </a:r>
            <a:endParaRPr lang="es-VE" sz="48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Flecha izquierda 15"/>
          <p:cNvSpPr/>
          <p:nvPr/>
        </p:nvSpPr>
        <p:spPr>
          <a:xfrm flipH="1">
            <a:off x="11002778" y="10075593"/>
            <a:ext cx="1109228" cy="57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sz="1000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180235" y="8295321"/>
            <a:ext cx="1807017" cy="46522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VE" sz="10000"/>
          </a:p>
        </p:txBody>
      </p:sp>
    </p:spTree>
    <p:extLst>
      <p:ext uri="{BB962C8B-B14F-4D97-AF65-F5344CB8AC3E}">
        <p14:creationId xmlns:p14="http://schemas.microsoft.com/office/powerpoint/2010/main" val="553511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adroTexto 26"/>
          <p:cNvSpPr txBox="1"/>
          <p:nvPr/>
        </p:nvSpPr>
        <p:spPr>
          <a:xfrm>
            <a:off x="3331058" y="7916749"/>
            <a:ext cx="2953565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6600" b="1" dirty="0" smtClean="0">
                <a:solidFill>
                  <a:srgbClr val="FFC000"/>
                </a:solidFill>
              </a:rPr>
              <a:t>Portada</a:t>
            </a:r>
            <a:endParaRPr lang="es-VE" sz="6600" b="1" dirty="0">
              <a:solidFill>
                <a:srgbClr val="FFC00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824877" y="9024745"/>
            <a:ext cx="7460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/>
              <a:t>Stories</a:t>
            </a:r>
            <a:r>
              <a:rPr lang="es-ES" sz="3600" dirty="0" smtClean="0"/>
              <a:t> que funciona como </a:t>
            </a:r>
            <a:r>
              <a:rPr lang="es-ES" sz="3600" b="1" dirty="0" smtClean="0"/>
              <a:t>portada</a:t>
            </a:r>
            <a:endParaRPr lang="es-ES" sz="3600" dirty="0"/>
          </a:p>
          <a:p>
            <a:r>
              <a:rPr lang="es-ES" sz="3600" dirty="0" smtClean="0"/>
              <a:t>Para colocarla de PRIMERO, antes de los precios para </a:t>
            </a:r>
            <a:r>
              <a:rPr lang="es-ES" sz="3600" b="1" dirty="0" smtClean="0"/>
              <a:t>LLAMAR LA ATENCIÓN</a:t>
            </a:r>
            <a:r>
              <a:rPr lang="es-ES" sz="3600" dirty="0" smtClean="0"/>
              <a:t>.</a:t>
            </a:r>
            <a:endParaRPr lang="es-VE" sz="36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3907494" y="11858639"/>
            <a:ext cx="129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No editable</a:t>
            </a:r>
            <a:endParaRPr lang="es-VE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775" y="0"/>
            <a:ext cx="7681480" cy="136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9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393253" y="59266"/>
            <a:ext cx="3633725" cy="2540001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Plantillas</a:t>
            </a:r>
          </a:p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Clientes</a:t>
            </a:r>
          </a:p>
        </p:txBody>
      </p:sp>
      <p:sp>
        <p:nvSpPr>
          <p:cNvPr id="139" name="Shape 139"/>
          <p:cNvSpPr/>
          <p:nvPr/>
        </p:nvSpPr>
        <p:spPr>
          <a:xfrm rot="16200000">
            <a:off x="2401778" y="9881257"/>
            <a:ext cx="5063887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Referencia</a:t>
            </a:r>
            <a:endParaRPr dirty="0"/>
          </a:p>
        </p:txBody>
      </p:sp>
      <p:sp>
        <p:nvSpPr>
          <p:cNvPr id="14" name="Shape 139"/>
          <p:cNvSpPr/>
          <p:nvPr/>
        </p:nvSpPr>
        <p:spPr>
          <a:xfrm rot="16200000">
            <a:off x="11883290" y="9899486"/>
            <a:ext cx="4724050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Edita aquí</a:t>
            </a:r>
            <a:endParaRPr dirty="0"/>
          </a:p>
        </p:txBody>
      </p:sp>
      <p:grpSp>
        <p:nvGrpSpPr>
          <p:cNvPr id="7" name="Grupo 6"/>
          <p:cNvGrpSpPr/>
          <p:nvPr/>
        </p:nvGrpSpPr>
        <p:grpSpPr>
          <a:xfrm>
            <a:off x="15744928" y="0"/>
            <a:ext cx="7670243" cy="13635987"/>
            <a:chOff x="15744928" y="0"/>
            <a:chExt cx="7670243" cy="1363598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928" y="0"/>
              <a:ext cx="7670243" cy="13635987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21032654" y="5153053"/>
              <a:ext cx="2024743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60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XX$</a:t>
              </a:r>
              <a:endParaRPr kumimoji="0" lang="es-VE" sz="6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130" y="59776"/>
            <a:ext cx="7681626" cy="1365622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A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393253" y="59266"/>
            <a:ext cx="3633725" cy="2540001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Plantillas</a:t>
            </a:r>
          </a:p>
          <a:p>
            <a: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pPr>
            <a:r>
              <a:t>Clientes</a:t>
            </a:r>
          </a:p>
        </p:txBody>
      </p:sp>
      <p:sp>
        <p:nvSpPr>
          <p:cNvPr id="18" name="Shape 139"/>
          <p:cNvSpPr/>
          <p:nvPr/>
        </p:nvSpPr>
        <p:spPr>
          <a:xfrm rot="16200000">
            <a:off x="2401778" y="9881257"/>
            <a:ext cx="5063887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Referencia</a:t>
            </a:r>
            <a:endParaRPr dirty="0"/>
          </a:p>
        </p:txBody>
      </p:sp>
      <p:sp>
        <p:nvSpPr>
          <p:cNvPr id="19" name="Shape 139"/>
          <p:cNvSpPr/>
          <p:nvPr/>
        </p:nvSpPr>
        <p:spPr>
          <a:xfrm rot="16200000">
            <a:off x="11883290" y="9899486"/>
            <a:ext cx="4724050" cy="1333698"/>
          </a:xfrm>
          <a:prstGeom prst="rect">
            <a:avLst/>
          </a:prstGeom>
          <a:ln w="12700">
            <a:miter lim="400000"/>
          </a:ln>
          <a:effectLst>
            <a:outerShdw blurRad="292100" dist="130708" dir="5400000" rotWithShape="0">
              <a:srgbClr val="000000">
                <a:alpha val="69625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ackney"/>
                <a:ea typeface="Hackney"/>
                <a:cs typeface="Hackney"/>
                <a:sym typeface="Hackney"/>
              </a:defRPr>
            </a:lvl1pPr>
          </a:lstStyle>
          <a:p>
            <a:r>
              <a:rPr lang="es-ES" dirty="0" smtClean="0"/>
              <a:t>Edita aquí</a:t>
            </a:r>
            <a:endParaRPr dirty="0"/>
          </a:p>
        </p:txBody>
      </p:sp>
      <p:grpSp>
        <p:nvGrpSpPr>
          <p:cNvPr id="7" name="Grupo 6"/>
          <p:cNvGrpSpPr/>
          <p:nvPr/>
        </p:nvGrpSpPr>
        <p:grpSpPr>
          <a:xfrm>
            <a:off x="15541671" y="1"/>
            <a:ext cx="7715250" cy="13716000"/>
            <a:chOff x="15541671" y="1"/>
            <a:chExt cx="7715250" cy="1371600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1671" y="1"/>
              <a:ext cx="7715250" cy="13716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20122930" y="4796645"/>
              <a:ext cx="2605343" cy="11182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6600" b="1" i="0" u="none" strike="noStrike" cap="none" spc="0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XX$</a:t>
              </a:r>
              <a:endParaRPr kumimoji="0" lang="es-VE" sz="6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571" y="3483"/>
            <a:ext cx="7718205" cy="1371718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</TotalTime>
  <Words>96</Words>
  <Application>Microsoft Office PowerPoint</Application>
  <PresentationFormat>Personalizado</PresentationFormat>
  <Paragraphs>23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7" baseType="lpstr">
      <vt:lpstr>Aharoni</vt:lpstr>
      <vt:lpstr>Arial</vt:lpstr>
      <vt:lpstr>Broadway</vt:lpstr>
      <vt:lpstr>Calibri</vt:lpstr>
      <vt:lpstr>Century Gothic</vt:lpstr>
      <vt:lpstr>Eras Bold ITC</vt:lpstr>
      <vt:lpstr>Hackney</vt:lpstr>
      <vt:lpstr>Helvetica Light</vt:lpstr>
      <vt:lpstr>Helvetica Neue</vt:lpstr>
      <vt:lpstr>Tahoma</vt:lpstr>
      <vt:lpstr>Times New Roman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GERALDINE GRATEROL PALACIOS</dc:creator>
  <cp:lastModifiedBy>MYOZOTI GONZALEZ VILLAMIZAR</cp:lastModifiedBy>
  <cp:revision>13</cp:revision>
  <dcterms:modified xsi:type="dcterms:W3CDTF">2023-06-20T15:40:48Z</dcterms:modified>
</cp:coreProperties>
</file>