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2" r:id="rId3"/>
    <p:sldId id="268" r:id="rId4"/>
    <p:sldId id="266" r:id="rId5"/>
    <p:sldId id="267" r:id="rId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E"/>
    <a:srgbClr val="FECD80"/>
    <a:srgbClr val="8E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112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5ED6-A43C-44AA-BB86-A988641F2A1A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15D6-59CB-4108-B934-CCB4D31C5F5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02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951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82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31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1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84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534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24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396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55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70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67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369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52368"/>
            <a:ext cx="12192000" cy="2225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545460" y="2174856"/>
            <a:ext cx="9326880" cy="1113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s-ES" sz="3360" dirty="0">
                <a:latin typeface="Eras Bold ITC" panose="020B0907030504020204" pitchFamily="34" charset="0"/>
              </a:rPr>
              <a:t>Instructivo para editar plantillas</a:t>
            </a:r>
            <a:endParaRPr sz="3360" dirty="0">
              <a:latin typeface="Eras Bold ITC" panose="020B0907030504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150504" y="2856914"/>
            <a:ext cx="8119121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sz="2640" dirty="0">
                <a:latin typeface="Century Gothic" panose="020B0502020202020204" pitchFamily="34" charset="0"/>
              </a:rPr>
              <a:t>Stories Instagram y WhatsApp</a:t>
            </a:r>
            <a:endParaRPr sz="2640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90266"/>
            <a:ext cx="4378905" cy="59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54343"/>
            <a:ext cx="12192000" cy="13617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Google Shape;97;p2"/>
          <p:cNvSpPr txBox="1">
            <a:spLocks/>
          </p:cNvSpPr>
          <p:nvPr/>
        </p:nvSpPr>
        <p:spPr>
          <a:xfrm>
            <a:off x="478490" y="216495"/>
            <a:ext cx="661162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000"/>
              <a:buFont typeface="Tahoma"/>
              <a:buNone/>
            </a:pPr>
            <a:r>
              <a:rPr lang="es-ES" sz="3200" dirty="0" smtClean="0">
                <a:latin typeface="Eras Bold ITC" panose="020B0907030504020204" pitchFamily="34" charset="0"/>
                <a:cs typeface="Aharoni" panose="02010803020104030203" pitchFamily="2" charset="-79"/>
              </a:rPr>
              <a:t>Instructivo para editar todas las imágenes</a:t>
            </a:r>
            <a:endParaRPr lang="es-ES" sz="3200" dirty="0"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Google Shape;98;p2"/>
          <p:cNvSpPr txBox="1">
            <a:spLocks/>
          </p:cNvSpPr>
          <p:nvPr/>
        </p:nvSpPr>
        <p:spPr>
          <a:xfrm>
            <a:off x="845639" y="1601683"/>
            <a:ext cx="5006477" cy="164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397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VE" sz="2000" dirty="0" smtClean="0">
                <a:latin typeface="Century Gothic" panose="020B0502020202020204" pitchFamily="34" charset="0"/>
              </a:rPr>
              <a:t>	</a:t>
            </a:r>
            <a:r>
              <a:rPr lang="es-VE" sz="1800" dirty="0" smtClean="0">
                <a:latin typeface="Century Gothic" panose="020B0502020202020204" pitchFamily="34" charset="0"/>
              </a:rPr>
              <a:t>En las láminas que se presentan a continuación, debes </a:t>
            </a:r>
            <a:r>
              <a:rPr lang="es-VE" sz="1800" b="1" dirty="0" smtClean="0">
                <a:latin typeface="Century Gothic" panose="020B0502020202020204" pitchFamily="34" charset="0"/>
              </a:rPr>
              <a:t>editar sobre las imágenes de la derecha,</a:t>
            </a:r>
            <a:r>
              <a:rPr lang="es-VE" sz="1800" dirty="0" smtClean="0">
                <a:latin typeface="Century Gothic" panose="020B0502020202020204" pitchFamily="34" charset="0"/>
              </a:rPr>
              <a:t> puesto que todos los elementos se encuentran agrupados listos para guardar como foto.</a:t>
            </a:r>
            <a:endParaRPr lang="es-VE" sz="18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9784" y="4479095"/>
            <a:ext cx="419160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</a:p>
          <a:p>
            <a:r>
              <a:rPr lang="es-ES" sz="1600" dirty="0" smtClean="0">
                <a:latin typeface="Century Gothic" panose="020B0502020202020204" pitchFamily="34" charset="0"/>
              </a:rPr>
              <a:t>Todos los elementos deben estar </a:t>
            </a:r>
            <a:r>
              <a:rPr lang="es-ES" sz="1600" b="1" dirty="0" smtClean="0">
                <a:latin typeface="Century Gothic" panose="020B0502020202020204" pitchFamily="34" charset="0"/>
              </a:rPr>
              <a:t>agrupados </a:t>
            </a:r>
            <a:r>
              <a:rPr lang="es-ES" sz="1600" dirty="0" smtClean="0">
                <a:latin typeface="Century Gothic" panose="020B0502020202020204" pitchFamily="34" charset="0"/>
              </a:rPr>
              <a:t>para que se guarde la foto completa al darle </a:t>
            </a:r>
            <a:r>
              <a:rPr lang="es-ES" sz="1600" b="1" dirty="0" smtClean="0">
                <a:latin typeface="Century Gothic" panose="020B0502020202020204" pitchFamily="34" charset="0"/>
              </a:rPr>
              <a:t>“</a:t>
            </a:r>
            <a:r>
              <a:rPr lang="es-ES" sz="1600" b="1" i="1" dirty="0" smtClean="0">
                <a:latin typeface="Century Gothic" panose="020B0502020202020204" pitchFamily="34" charset="0"/>
              </a:rPr>
              <a:t>Guardar como Imagen</a:t>
            </a:r>
            <a:r>
              <a:rPr lang="es-ES" sz="1600" b="1" dirty="0" smtClean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11057" y="3230741"/>
            <a:ext cx="48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Una vez editada,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posicionarse sobre la imagen 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y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hacer </a:t>
            </a:r>
            <a:r>
              <a:rPr lang="es-ES" sz="1800" b="1" i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Click</a:t>
            </a:r>
            <a:r>
              <a:rPr lang="es-ES" sz="1800" b="1" i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en el botón derecho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, “Guardar como imagen</a:t>
            </a:r>
            <a:r>
              <a:rPr lang="es-ES" sz="2000" kern="1200" dirty="0" smtClean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es-VE" sz="2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 de texto 10"/>
          <p:cNvSpPr txBox="1"/>
          <p:nvPr/>
        </p:nvSpPr>
        <p:spPr>
          <a:xfrm>
            <a:off x="753047" y="1601683"/>
            <a:ext cx="458011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1.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11"/>
          <p:cNvSpPr txBox="1"/>
          <p:nvPr/>
        </p:nvSpPr>
        <p:spPr>
          <a:xfrm>
            <a:off x="693684" y="3230741"/>
            <a:ext cx="470963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2.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 flipH="1">
            <a:off x="5501389" y="5037796"/>
            <a:ext cx="554614" cy="2859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138736" y="1395663"/>
            <a:ext cx="4026569" cy="4652212"/>
            <a:chOff x="7138736" y="1395663"/>
            <a:chExt cx="4026569" cy="465221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58049" t="22204" r="10867" b="14199"/>
            <a:stretch/>
          </p:blipFill>
          <p:spPr>
            <a:xfrm>
              <a:off x="7138736" y="1395663"/>
              <a:ext cx="4026569" cy="4652212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406062" y="2595100"/>
              <a:ext cx="1491917" cy="27643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8606588" y="3569575"/>
              <a:ext cx="1491917" cy="27643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93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2369" y="4702127"/>
            <a:ext cx="347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Stories</a:t>
            </a:r>
            <a:r>
              <a:rPr lang="es-ES" dirty="0" smtClean="0"/>
              <a:t> que funciona como </a:t>
            </a:r>
            <a:r>
              <a:rPr lang="es-ES" b="1" dirty="0" smtClean="0"/>
              <a:t>portada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Para colocarla de PRIMERO, antes de los precios para </a:t>
            </a:r>
            <a:r>
              <a:rPr lang="es-ES" b="1" dirty="0" smtClean="0"/>
              <a:t>LLAMAR LA ATENCIÓN</a:t>
            </a:r>
            <a:r>
              <a:rPr lang="es-ES" dirty="0" smtClean="0"/>
              <a:t>.</a:t>
            </a:r>
            <a:endParaRPr lang="es-VE" dirty="0"/>
          </a:p>
        </p:txBody>
      </p:sp>
      <p:sp>
        <p:nvSpPr>
          <p:cNvPr id="5" name="CuadroTexto 4"/>
          <p:cNvSpPr txBox="1"/>
          <p:nvPr/>
        </p:nvSpPr>
        <p:spPr>
          <a:xfrm>
            <a:off x="393895" y="3594131"/>
            <a:ext cx="295356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FFC000"/>
                </a:solidFill>
              </a:rPr>
              <a:t>Portada</a:t>
            </a:r>
            <a:endParaRPr lang="es-VE" sz="6600" b="1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2369" y="6344529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No editable</a:t>
            </a:r>
            <a:endParaRPr lang="es-VE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3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618070" y="11662"/>
            <a:ext cx="3857625" cy="6858000"/>
            <a:chOff x="6618070" y="11662"/>
            <a:chExt cx="3857625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070" y="11662"/>
              <a:ext cx="3857625" cy="685800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7252650" y="5502839"/>
              <a:ext cx="258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>
                      <a:alpha val="54000"/>
                    </a:schemeClr>
                  </a:solidFill>
                  <a:latin typeface="Tw Cen MT" panose="020B0602020104020603" pitchFamily="34" charset="0"/>
                </a:rPr>
                <a:t>SERVICIO DELIVERY</a:t>
              </a:r>
              <a:endParaRPr lang="es-VE" sz="2400" dirty="0">
                <a:solidFill>
                  <a:schemeClr val="bg1">
                    <a:alpha val="54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443824" y="5908419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04XX-XXX.XX.XX</a:t>
              </a:r>
              <a:endParaRPr lang="es-VE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613375" y="2490955"/>
              <a:ext cx="1016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>
                  <a:solidFill>
                    <a:srgbClr val="023D7E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rPr>
                <a:t>$xx</a:t>
              </a:r>
              <a:endParaRPr lang="es-VE" sz="3600" dirty="0">
                <a:solidFill>
                  <a:srgbClr val="023D7E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7252650" y="5154349"/>
              <a:ext cx="2721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rPr>
                <a:t>Licorería Ejemplo</a:t>
              </a:r>
              <a:endParaRPr lang="es-VE" sz="2400" dirty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48071" y="4320224"/>
            <a:ext cx="1643792" cy="834125"/>
            <a:chOff x="4189449" y="1452624"/>
            <a:chExt cx="1643792" cy="834125"/>
          </a:xfrm>
        </p:grpSpPr>
        <p:sp>
          <p:nvSpPr>
            <p:cNvPr id="14" name="Flecha izquierda 13"/>
            <p:cNvSpPr/>
            <p:nvPr/>
          </p:nvSpPr>
          <p:spPr>
            <a:xfrm>
              <a:off x="4189449" y="1452624"/>
              <a:ext cx="1643792" cy="83412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FFFF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471389" y="1730067"/>
              <a:ext cx="1127232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Referencia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Visual</a:t>
              </a:r>
              <a:endParaRPr lang="es-VE" b="1" kern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0509993" y="3137286"/>
            <a:ext cx="1523890" cy="947158"/>
            <a:chOff x="10239742" y="3130572"/>
            <a:chExt cx="1523890" cy="947158"/>
          </a:xfrm>
        </p:grpSpPr>
        <p:sp>
          <p:nvSpPr>
            <p:cNvPr id="20" name="Flecha izquierda 19"/>
            <p:cNvSpPr/>
            <p:nvPr/>
          </p:nvSpPr>
          <p:spPr>
            <a:xfrm>
              <a:off x="10239742" y="3130572"/>
              <a:ext cx="1523890" cy="94715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FFFF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0529838" y="3421916"/>
              <a:ext cx="1127232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8" y="-667"/>
            <a:ext cx="385910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4571276" y="3905357"/>
            <a:ext cx="1643792" cy="834125"/>
            <a:chOff x="4189449" y="1452624"/>
            <a:chExt cx="1643792" cy="834125"/>
          </a:xfrm>
        </p:grpSpPr>
        <p:sp>
          <p:nvSpPr>
            <p:cNvPr id="18" name="Flecha izquierda 17"/>
            <p:cNvSpPr/>
            <p:nvPr/>
          </p:nvSpPr>
          <p:spPr>
            <a:xfrm>
              <a:off x="4189449" y="1452624"/>
              <a:ext cx="1643792" cy="83412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FFFF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471389" y="1730067"/>
              <a:ext cx="1127232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Referencia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Visual</a:t>
              </a:r>
              <a:endParaRPr lang="es-VE" b="1" kern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0509993" y="3137286"/>
            <a:ext cx="1523890" cy="947158"/>
            <a:chOff x="10239742" y="3130572"/>
            <a:chExt cx="1523890" cy="947158"/>
          </a:xfrm>
        </p:grpSpPr>
        <p:sp>
          <p:nvSpPr>
            <p:cNvPr id="21" name="Flecha izquierda 20"/>
            <p:cNvSpPr/>
            <p:nvPr/>
          </p:nvSpPr>
          <p:spPr>
            <a:xfrm>
              <a:off x="10239742" y="3130572"/>
              <a:ext cx="1523890" cy="94715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FFFF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0529838" y="3421916"/>
              <a:ext cx="1127232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507320" y="-370"/>
            <a:ext cx="3857625" cy="6858000"/>
            <a:chOff x="6507320" y="-370"/>
            <a:chExt cx="3857625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320" y="-370"/>
              <a:ext cx="3857625" cy="6858000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7252650" y="5502839"/>
              <a:ext cx="258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>
                      <a:alpha val="54000"/>
                    </a:schemeClr>
                  </a:solidFill>
                  <a:latin typeface="Tw Cen MT" panose="020B0602020104020603" pitchFamily="34" charset="0"/>
                </a:rPr>
                <a:t>SERVICIO DELIVERY</a:t>
              </a:r>
              <a:endParaRPr lang="es-VE" sz="2400" dirty="0">
                <a:solidFill>
                  <a:schemeClr val="bg1">
                    <a:alpha val="54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443824" y="5908419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04XX-XXX.XX.XX</a:t>
              </a:r>
              <a:endParaRPr lang="es-VE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645459" y="2814120"/>
              <a:ext cx="1016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>
                  <a:solidFill>
                    <a:srgbClr val="023D7E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rPr>
                <a:t>$xx</a:t>
              </a:r>
              <a:endParaRPr lang="es-VE" sz="3600" dirty="0">
                <a:solidFill>
                  <a:srgbClr val="023D7E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252650" y="5154349"/>
              <a:ext cx="2721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rPr>
                <a:t>Licorería Ejemplo</a:t>
              </a:r>
              <a:endParaRPr lang="es-VE" sz="2400" dirty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96" y="-964"/>
            <a:ext cx="385300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1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106</Words>
  <Application>Microsoft Office PowerPoint</Application>
  <PresentationFormat>Panorámica</PresentationFormat>
  <Paragraphs>30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9" baseType="lpstr">
      <vt:lpstr>Aharoni</vt:lpstr>
      <vt:lpstr>Arial</vt:lpstr>
      <vt:lpstr>Arial Black</vt:lpstr>
      <vt:lpstr>Broadway</vt:lpstr>
      <vt:lpstr>Calibri</vt:lpstr>
      <vt:lpstr>Calibri Light</vt:lpstr>
      <vt:lpstr>Century Gothic</vt:lpstr>
      <vt:lpstr>Eras Bold ITC</vt:lpstr>
      <vt:lpstr>Franklin Gothic Heavy</vt:lpstr>
      <vt:lpstr>Segoe UI Black</vt:lpstr>
      <vt:lpstr>Tahoma</vt:lpstr>
      <vt:lpstr>Times New Roman</vt:lpstr>
      <vt:lpstr>Tw Cen MT</vt:lpstr>
      <vt:lpstr>Tema de Office</vt:lpstr>
      <vt:lpstr>Instructivo para editar plantillas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GERALDINE GRATEROL PALACIOS</dc:creator>
  <cp:lastModifiedBy>MYOZOTI GONZALEZ VILLAMIZAR</cp:lastModifiedBy>
  <cp:revision>14</cp:revision>
  <dcterms:created xsi:type="dcterms:W3CDTF">2020-07-31T19:02:30Z</dcterms:created>
  <dcterms:modified xsi:type="dcterms:W3CDTF">2021-07-09T17:52:20Z</dcterms:modified>
</cp:coreProperties>
</file>