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4" r:id="rId2"/>
    <p:sldId id="271" r:id="rId3"/>
    <p:sldId id="262" r:id="rId4"/>
    <p:sldId id="272" r:id="rId5"/>
    <p:sldId id="273" r:id="rId6"/>
    <p:sldId id="274" r:id="rId7"/>
  </p:sldIdLst>
  <p:sldSz cx="12192000" cy="6858000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441D"/>
    <a:srgbClr val="CC3424"/>
    <a:srgbClr val="C5A062"/>
    <a:srgbClr val="BD9A5E"/>
    <a:srgbClr val="F1A63D"/>
    <a:srgbClr val="F7C907"/>
    <a:srgbClr val="8E1119"/>
    <a:srgbClr val="FEC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15ED6-A43C-44AA-BB86-A988641F2A1A}" type="datetimeFigureOut">
              <a:rPr lang="es-VE" smtClean="0"/>
              <a:t>20/6/2023</a:t>
            </a:fld>
            <a:endParaRPr lang="es-V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V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F15D6-59CB-4108-B934-CCB4D31C5F5C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46026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774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18D4-D97B-48AF-AF53-06337339B263}" type="datetimeFigureOut">
              <a:rPr lang="es-VE" smtClean="0"/>
              <a:t>20/6/2023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DDFC-3A16-4B74-A84B-A66C9A661EC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439512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18D4-D97B-48AF-AF53-06337339B263}" type="datetimeFigureOut">
              <a:rPr lang="es-VE" smtClean="0"/>
              <a:t>20/6/2023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DDFC-3A16-4B74-A84B-A66C9A661EC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47825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18D4-D97B-48AF-AF53-06337339B263}" type="datetimeFigureOut">
              <a:rPr lang="es-VE" smtClean="0"/>
              <a:t>20/6/2023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DDFC-3A16-4B74-A84B-A66C9A661EC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65315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18D4-D97B-48AF-AF53-06337339B263}" type="datetimeFigureOut">
              <a:rPr lang="es-VE" smtClean="0"/>
              <a:t>20/6/2023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DDFC-3A16-4B74-A84B-A66C9A661EC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3617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18D4-D97B-48AF-AF53-06337339B263}" type="datetimeFigureOut">
              <a:rPr lang="es-VE" smtClean="0"/>
              <a:t>20/6/2023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DDFC-3A16-4B74-A84B-A66C9A661EC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1849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18D4-D97B-48AF-AF53-06337339B263}" type="datetimeFigureOut">
              <a:rPr lang="es-VE" smtClean="0"/>
              <a:t>20/6/2023</a:t>
            </a:fld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DDFC-3A16-4B74-A84B-A66C9A661EC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335342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18D4-D97B-48AF-AF53-06337339B263}" type="datetimeFigureOut">
              <a:rPr lang="es-VE" smtClean="0"/>
              <a:t>20/6/2023</a:t>
            </a:fld>
            <a:endParaRPr lang="es-V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DDFC-3A16-4B74-A84B-A66C9A661EC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62247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18D4-D97B-48AF-AF53-06337339B263}" type="datetimeFigureOut">
              <a:rPr lang="es-VE" smtClean="0"/>
              <a:t>20/6/2023</a:t>
            </a:fld>
            <a:endParaRPr lang="es-V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DDFC-3A16-4B74-A84B-A66C9A661EC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35396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18D4-D97B-48AF-AF53-06337339B263}" type="datetimeFigureOut">
              <a:rPr lang="es-VE" smtClean="0"/>
              <a:t>20/6/2023</a:t>
            </a:fld>
            <a:endParaRPr lang="es-V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DDFC-3A16-4B74-A84B-A66C9A661EC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2755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18D4-D97B-48AF-AF53-06337339B263}" type="datetimeFigureOut">
              <a:rPr lang="es-VE" smtClean="0"/>
              <a:t>20/6/2023</a:t>
            </a:fld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DDFC-3A16-4B74-A84B-A66C9A661EC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73707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18D4-D97B-48AF-AF53-06337339B263}" type="datetimeFigureOut">
              <a:rPr lang="es-VE" smtClean="0"/>
              <a:t>20/6/2023</a:t>
            </a:fld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DDFC-3A16-4B74-A84B-A66C9A661EC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55679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118D4-D97B-48AF-AF53-06337339B263}" type="datetimeFigureOut">
              <a:rPr lang="es-VE" smtClean="0"/>
              <a:t>20/6/2023</a:t>
            </a:fld>
            <a:endParaRPr lang="es-V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3DDFC-3A16-4B74-A84B-A66C9A661ECB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13699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139792"/>
            <a:ext cx="12192000" cy="2225737"/>
          </a:xfrm>
          <a:prstGeom prst="rect">
            <a:avLst/>
          </a:prstGeom>
          <a:solidFill>
            <a:srgbClr val="D14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619556" y="3912649"/>
            <a:ext cx="9326880" cy="11134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es-ES" sz="3360" dirty="0">
                <a:latin typeface="Eras Bold ITC" panose="020B0907030504020204" pitchFamily="34" charset="0"/>
              </a:rPr>
              <a:t>Instructivo para editar plantillas</a:t>
            </a:r>
            <a:endParaRPr sz="3360" dirty="0">
              <a:latin typeface="Eras Bold ITC" panose="020B0907030504020204" pitchFamily="34" charset="0"/>
            </a:endParaRPr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2375596" y="4788454"/>
            <a:ext cx="8119121" cy="5047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s-ES" sz="2640" dirty="0">
                <a:solidFill>
                  <a:srgbClr val="8E1119"/>
                </a:solidFill>
                <a:latin typeface="Century Gothic" panose="020B0502020202020204" pitchFamily="34" charset="0"/>
              </a:rPr>
              <a:t>Stories Instagram y WhatsApp</a:t>
            </a:r>
            <a:endParaRPr sz="2640" dirty="0">
              <a:solidFill>
                <a:srgbClr val="8E111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343" y="716449"/>
            <a:ext cx="3515954" cy="35248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7"/>
          <a:stretch/>
        </p:blipFill>
        <p:spPr>
          <a:xfrm>
            <a:off x="4895445" y="5734449"/>
            <a:ext cx="2127750" cy="86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75249" y="4195690"/>
            <a:ext cx="3474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Stories</a:t>
            </a:r>
            <a:r>
              <a:rPr lang="es-ES" dirty="0" smtClean="0"/>
              <a:t> que funciona como </a:t>
            </a:r>
            <a:r>
              <a:rPr lang="es-ES" b="1" dirty="0" smtClean="0"/>
              <a:t>portada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Para colocarla de PRIMERO, antes de los precios para </a:t>
            </a:r>
            <a:r>
              <a:rPr lang="es-ES" b="1" dirty="0" smtClean="0"/>
              <a:t>LLAMAR LA ATENCIÓN</a:t>
            </a:r>
            <a:r>
              <a:rPr lang="es-ES" dirty="0" smtClean="0"/>
              <a:t>.</a:t>
            </a:r>
            <a:endParaRPr lang="es-VE" dirty="0"/>
          </a:p>
        </p:txBody>
      </p:sp>
      <p:sp>
        <p:nvSpPr>
          <p:cNvPr id="5" name="CuadroTexto 4"/>
          <p:cNvSpPr txBox="1"/>
          <p:nvPr/>
        </p:nvSpPr>
        <p:spPr>
          <a:xfrm>
            <a:off x="576775" y="3087694"/>
            <a:ext cx="2953565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6600" b="1" dirty="0" smtClean="0">
                <a:solidFill>
                  <a:srgbClr val="FFC000"/>
                </a:solidFill>
              </a:rPr>
              <a:t>Portada</a:t>
            </a:r>
            <a:endParaRPr lang="es-VE" sz="6600" b="1" dirty="0">
              <a:solidFill>
                <a:srgbClr val="FFC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75249" y="5838092"/>
            <a:ext cx="1294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No editable</a:t>
            </a:r>
            <a:endParaRPr lang="es-VE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04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6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85" y="2113616"/>
            <a:ext cx="2155199" cy="3831465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4343"/>
            <a:ext cx="12192000" cy="1361779"/>
          </a:xfrm>
          <a:prstGeom prst="rect">
            <a:avLst/>
          </a:prstGeom>
          <a:solidFill>
            <a:srgbClr val="D14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>
              <a:solidFill>
                <a:srgbClr val="D1441D"/>
              </a:solidFill>
            </a:endParaRPr>
          </a:p>
        </p:txBody>
      </p:sp>
      <p:sp>
        <p:nvSpPr>
          <p:cNvPr id="10" name="Google Shape;97;p2"/>
          <p:cNvSpPr txBox="1">
            <a:spLocks/>
          </p:cNvSpPr>
          <p:nvPr/>
        </p:nvSpPr>
        <p:spPr>
          <a:xfrm>
            <a:off x="478490" y="216495"/>
            <a:ext cx="6611627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000"/>
              <a:buFont typeface="Tahoma"/>
              <a:buNone/>
            </a:pPr>
            <a:r>
              <a:rPr lang="es-ES" sz="3200" dirty="0" smtClean="0">
                <a:solidFill>
                  <a:schemeClr val="bg1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Instructivo para editar todas las imágenes</a:t>
            </a:r>
            <a:endParaRPr lang="es-ES" sz="3200" dirty="0">
              <a:solidFill>
                <a:schemeClr val="bg1"/>
              </a:solidFill>
              <a:latin typeface="Eras Bold ITC" panose="020B0907030504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Google Shape;98;p2"/>
          <p:cNvSpPr txBox="1">
            <a:spLocks/>
          </p:cNvSpPr>
          <p:nvPr/>
        </p:nvSpPr>
        <p:spPr>
          <a:xfrm>
            <a:off x="845639" y="1601683"/>
            <a:ext cx="5006477" cy="1647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1397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VE" sz="2000" dirty="0" smtClean="0">
                <a:latin typeface="Century Gothic" panose="020B0502020202020204" pitchFamily="34" charset="0"/>
              </a:rPr>
              <a:t>	</a:t>
            </a:r>
            <a:r>
              <a:rPr lang="es-VE" sz="1800" dirty="0" smtClean="0">
                <a:latin typeface="Century Gothic" panose="020B0502020202020204" pitchFamily="34" charset="0"/>
              </a:rPr>
              <a:t>En las láminas que se presentan a continuación, debes </a:t>
            </a:r>
            <a:r>
              <a:rPr lang="es-VE" sz="1800" b="1" dirty="0" smtClean="0">
                <a:latin typeface="Century Gothic" panose="020B0502020202020204" pitchFamily="34" charset="0"/>
              </a:rPr>
              <a:t>editar sobre las imágenes de la derecha,</a:t>
            </a:r>
            <a:r>
              <a:rPr lang="es-VE" sz="1800" dirty="0" smtClean="0">
                <a:latin typeface="Century Gothic" panose="020B0502020202020204" pitchFamily="34" charset="0"/>
              </a:rPr>
              <a:t> puesto que todos los elementos se encuentran agrupados listos para guardar como foto.</a:t>
            </a:r>
            <a:endParaRPr lang="es-VE" sz="1800" dirty="0">
              <a:latin typeface="Century Gothic" panose="020B0502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309784" y="4479095"/>
            <a:ext cx="4191605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IMPORTANTE</a:t>
            </a:r>
          </a:p>
          <a:p>
            <a:r>
              <a:rPr lang="es-ES" sz="1600" dirty="0" smtClean="0">
                <a:latin typeface="Century Gothic" panose="020B0502020202020204" pitchFamily="34" charset="0"/>
              </a:rPr>
              <a:t>Todos los elementos deben estar </a:t>
            </a:r>
            <a:r>
              <a:rPr lang="es-ES" sz="1600" b="1" dirty="0" smtClean="0">
                <a:latin typeface="Century Gothic" panose="020B0502020202020204" pitchFamily="34" charset="0"/>
              </a:rPr>
              <a:t>agrupados </a:t>
            </a:r>
            <a:r>
              <a:rPr lang="es-ES" sz="1600" dirty="0" smtClean="0">
                <a:latin typeface="Century Gothic" panose="020B0502020202020204" pitchFamily="34" charset="0"/>
              </a:rPr>
              <a:t>para que se guarde la foto completa al darle </a:t>
            </a:r>
            <a:r>
              <a:rPr lang="es-ES" sz="1600" b="1" dirty="0" smtClean="0">
                <a:latin typeface="Century Gothic" panose="020B0502020202020204" pitchFamily="34" charset="0"/>
              </a:rPr>
              <a:t>“</a:t>
            </a:r>
            <a:r>
              <a:rPr lang="es-ES" sz="1600" b="1" i="1" dirty="0" smtClean="0">
                <a:latin typeface="Century Gothic" panose="020B0502020202020204" pitchFamily="34" charset="0"/>
              </a:rPr>
              <a:t>Guardar como Imagen</a:t>
            </a:r>
            <a:r>
              <a:rPr lang="es-ES" sz="1600" b="1" dirty="0" smtClean="0">
                <a:latin typeface="Century Gothic" panose="020B0502020202020204" pitchFamily="34" charset="0"/>
              </a:rPr>
              <a:t>”.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211057" y="3230741"/>
            <a:ext cx="4844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s-ES" sz="18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Una vez editada, </a:t>
            </a:r>
            <a:r>
              <a:rPr lang="es-ES" sz="18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posicionarse sobre la imagen </a:t>
            </a:r>
            <a:r>
              <a:rPr lang="es-ES" sz="18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y </a:t>
            </a:r>
            <a:r>
              <a:rPr lang="es-ES" sz="18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hacer </a:t>
            </a:r>
            <a:r>
              <a:rPr lang="es-ES" sz="1800" b="1" i="1" dirty="0" err="1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Click</a:t>
            </a:r>
            <a:r>
              <a:rPr lang="es-ES" sz="1800" b="1" i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 </a:t>
            </a:r>
            <a:r>
              <a:rPr lang="es-ES" sz="18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en el botón derecho</a:t>
            </a:r>
            <a:r>
              <a:rPr lang="es-ES" sz="18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, “Guardar como imagen</a:t>
            </a:r>
            <a:r>
              <a:rPr lang="es-ES" sz="2000" kern="1200" dirty="0" smtClean="0">
                <a:solidFill>
                  <a:prstClr val="black"/>
                </a:solidFill>
                <a:latin typeface="Calibri" panose="020F0502020204030204"/>
              </a:rPr>
              <a:t>”</a:t>
            </a:r>
            <a:endParaRPr lang="es-VE" sz="2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Cuadro de texto 10"/>
          <p:cNvSpPr txBox="1"/>
          <p:nvPr/>
        </p:nvSpPr>
        <p:spPr>
          <a:xfrm>
            <a:off x="753047" y="1601683"/>
            <a:ext cx="458011" cy="49013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  <a:buClrTx/>
              <a:buFontTx/>
              <a:buNone/>
            </a:pPr>
            <a:r>
              <a:rPr lang="es-VE" sz="2800" kern="1200" dirty="0">
                <a:solidFill>
                  <a:srgbClr val="C00000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latin typeface="Broadway" panose="04040905080B02020502" pitchFamily="82" charset="0"/>
                <a:ea typeface="Calibri" panose="020F0502020204030204" pitchFamily="34" charset="0"/>
                <a:cs typeface="Aharoni" panose="02010803020104030203" pitchFamily="2" charset="-79"/>
              </a:rPr>
              <a:t>1.</a:t>
            </a:r>
            <a:endParaRPr lang="es-VE" sz="24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 de texto 11"/>
          <p:cNvSpPr txBox="1"/>
          <p:nvPr/>
        </p:nvSpPr>
        <p:spPr>
          <a:xfrm>
            <a:off x="693684" y="3230741"/>
            <a:ext cx="470963" cy="49013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  <a:buClrTx/>
              <a:buFontTx/>
              <a:buNone/>
            </a:pPr>
            <a:r>
              <a:rPr lang="es-VE" sz="2800" kern="1200" dirty="0">
                <a:solidFill>
                  <a:srgbClr val="C00000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latin typeface="Broadway" panose="04040905080B02020502" pitchFamily="82" charset="0"/>
                <a:ea typeface="Calibri" panose="020F0502020204030204" pitchFamily="34" charset="0"/>
                <a:cs typeface="Aharoni" panose="02010803020104030203" pitchFamily="2" charset="-79"/>
              </a:rPr>
              <a:t>2.</a:t>
            </a:r>
            <a:endParaRPr lang="es-VE" sz="24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lecha izquierda 15"/>
          <p:cNvSpPr/>
          <p:nvPr/>
        </p:nvSpPr>
        <p:spPr>
          <a:xfrm flipH="1">
            <a:off x="5501389" y="5037796"/>
            <a:ext cx="554614" cy="2859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>
              <a:solidFill>
                <a:srgbClr val="FFFFFF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l="66724" t="40534" r="19853" b="19793"/>
          <a:stretch/>
        </p:blipFill>
        <p:spPr>
          <a:xfrm>
            <a:off x="8455137" y="2610540"/>
            <a:ext cx="2238930" cy="373710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66724" t="30402" r="19853" b="61509"/>
          <a:stretch/>
        </p:blipFill>
        <p:spPr>
          <a:xfrm>
            <a:off x="8301789" y="1660358"/>
            <a:ext cx="2238930" cy="762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534400" y="3873851"/>
            <a:ext cx="1885950" cy="31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>
              <a:noFill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750019" y="5112911"/>
            <a:ext cx="1885950" cy="31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350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816929" y="2846268"/>
            <a:ext cx="2255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  <a:cs typeface="Arial" panose="020B0604020202020204" pitchFamily="34" charset="0"/>
              </a:rPr>
              <a:t>LICORERIA XXXX</a:t>
            </a:r>
            <a:endParaRPr lang="es-VE" sz="1200" b="1" dirty="0">
              <a:solidFill>
                <a:schemeClr val="bg1"/>
              </a:solidFill>
              <a:latin typeface="Cooper Hewitt" pitchFamily="50" charset="0"/>
              <a:ea typeface="Cooper Hewitt" pitchFamily="50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068028" y="4203196"/>
            <a:ext cx="10422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rPr>
              <a:t>$xx</a:t>
            </a:r>
            <a:endParaRPr lang="es-VE" sz="4400" b="1" dirty="0">
              <a:solidFill>
                <a:schemeClr val="bg1"/>
              </a:solidFill>
              <a:latin typeface="Cooper Hewitt" pitchFamily="50" charset="0"/>
              <a:ea typeface="Cooper Hewitt" pitchFamily="50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463112" y="5450264"/>
            <a:ext cx="1556143" cy="947158"/>
            <a:chOff x="4351375" y="5231230"/>
            <a:chExt cx="1556143" cy="947158"/>
          </a:xfrm>
        </p:grpSpPr>
        <p:sp>
          <p:nvSpPr>
            <p:cNvPr id="9" name="Flecha izquierda 8"/>
            <p:cNvSpPr/>
            <p:nvPr/>
          </p:nvSpPr>
          <p:spPr>
            <a:xfrm>
              <a:off x="4351375" y="5231230"/>
              <a:ext cx="1523890" cy="947158"/>
            </a:xfrm>
            <a:prstGeom prst="leftArrow">
              <a:avLst>
                <a:gd name="adj1" fmla="val 67037"/>
                <a:gd name="adj2" fmla="val 35803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4513951" y="5704809"/>
              <a:ext cx="1393330" cy="26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Referencia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4852422" y="5490628"/>
              <a:ext cx="1055096" cy="26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Imagen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620478" y="95681"/>
            <a:ext cx="1693244" cy="1167618"/>
            <a:chOff x="5116833" y="2700997"/>
            <a:chExt cx="1693244" cy="1167618"/>
          </a:xfrm>
        </p:grpSpPr>
        <p:sp>
          <p:nvSpPr>
            <p:cNvPr id="13" name="Flecha derecha 12"/>
            <p:cNvSpPr/>
            <p:nvPr/>
          </p:nvSpPr>
          <p:spPr>
            <a:xfrm>
              <a:off x="5116833" y="2700997"/>
              <a:ext cx="1693244" cy="1167618"/>
            </a:xfrm>
            <a:prstGeom prst="rightArrow">
              <a:avLst>
                <a:gd name="adj1" fmla="val 62048"/>
                <a:gd name="adj2" fmla="val 35542"/>
              </a:avLst>
            </a:prstGeom>
            <a:solidFill>
              <a:srgbClr val="FFFF00"/>
            </a:solidFill>
            <a:ln w="38100">
              <a:solidFill>
                <a:srgbClr val="4F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195518" y="3073338"/>
              <a:ext cx="1119217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>
                  <a:latin typeface="Century Gothic" panose="020B0502020202020204" pitchFamily="34" charset="0"/>
                </a:rPr>
                <a:t>Imagen </a:t>
              </a:r>
            </a:p>
            <a:p>
              <a:pPr algn="ctr">
                <a:lnSpc>
                  <a:spcPts val="1300"/>
                </a:lnSpc>
                <a:buClrTx/>
                <a:buFontTx/>
                <a:buNone/>
              </a:pPr>
              <a:endParaRPr lang="es-ES" b="1" kern="1200" dirty="0" smtClean="0">
                <a:latin typeface="Century Gothic" panose="020B0502020202020204" pitchFamily="34" charset="0"/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5168457" y="3274186"/>
              <a:ext cx="1402948" cy="259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dirty="0">
                  <a:latin typeface="Century Gothic" panose="020B0502020202020204" pitchFamily="34" charset="0"/>
                </a:rPr>
                <a:t>para Editar</a:t>
              </a: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4759993" y="1844214"/>
            <a:ext cx="27589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/>
              <a:t>Se puede editar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Nombre del Cliente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Nro</a:t>
            </a:r>
            <a:r>
              <a:rPr lang="es-ES" dirty="0" smtClean="0"/>
              <a:t> de contacto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Precio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s-ES" dirty="0" smtClean="0"/>
              <a:t>Después de editar, dar </a:t>
            </a:r>
            <a:r>
              <a:rPr lang="es-ES" dirty="0" err="1" smtClean="0"/>
              <a:t>click</a:t>
            </a:r>
            <a:r>
              <a:rPr lang="es-ES" dirty="0" smtClean="0"/>
              <a:t> en el botón derecho, “Guardar como Imagen” y ¡listo!</a:t>
            </a:r>
            <a:endParaRPr lang="es-VE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823815" y="3053122"/>
            <a:ext cx="1667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  <a:cs typeface="Arial" panose="020B0604020202020204" pitchFamily="34" charset="0"/>
              </a:rPr>
              <a:t>0412-XXX.XX.XX</a:t>
            </a:r>
            <a:endParaRPr lang="es-VE" sz="1400" b="1" dirty="0">
              <a:solidFill>
                <a:schemeClr val="bg1"/>
              </a:solidFill>
              <a:latin typeface="Cooper Hewitt" pitchFamily="50" charset="0"/>
              <a:ea typeface="Cooper Hewitt" pitchFamily="50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418" y="-1222"/>
            <a:ext cx="3857625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597686" y="1490271"/>
            <a:ext cx="1240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xx</a:t>
            </a:r>
            <a:r>
              <a:rPr lang="es-ES" sz="3200" b="1" dirty="0" smtClean="0">
                <a:solidFill>
                  <a:schemeClr val="bg1"/>
                </a:solidFill>
              </a:rPr>
              <a:t>$</a:t>
            </a:r>
            <a:endParaRPr lang="es-VE" sz="3200" b="1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046165" y="1263299"/>
            <a:ext cx="1797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  <a:latin typeface="Cooper Hewitt"/>
              </a:rPr>
              <a:t>Licorería XXXX</a:t>
            </a:r>
          </a:p>
          <a:p>
            <a:r>
              <a:rPr lang="es-ES" sz="1200" b="1" dirty="0" smtClean="0">
                <a:solidFill>
                  <a:schemeClr val="bg1"/>
                </a:solidFill>
                <a:latin typeface="Cooper Hewitt"/>
              </a:rPr>
              <a:t>0412 XXX </a:t>
            </a:r>
            <a:r>
              <a:rPr lang="es-ES" sz="1200" b="1" dirty="0" err="1" smtClean="0">
                <a:solidFill>
                  <a:schemeClr val="bg1"/>
                </a:solidFill>
                <a:latin typeface="Cooper Hewitt"/>
              </a:rPr>
              <a:t>XXX</a:t>
            </a:r>
            <a:endParaRPr lang="es-VE" sz="1200" b="1" dirty="0">
              <a:solidFill>
                <a:schemeClr val="bg1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1" y="-2420"/>
            <a:ext cx="3858299" cy="685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1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4463112" y="5450264"/>
            <a:ext cx="1556143" cy="947158"/>
            <a:chOff x="4351375" y="5231230"/>
            <a:chExt cx="1556143" cy="947158"/>
          </a:xfrm>
        </p:grpSpPr>
        <p:sp>
          <p:nvSpPr>
            <p:cNvPr id="9" name="Flecha izquierda 8"/>
            <p:cNvSpPr/>
            <p:nvPr/>
          </p:nvSpPr>
          <p:spPr>
            <a:xfrm>
              <a:off x="4351375" y="5231230"/>
              <a:ext cx="1523890" cy="947158"/>
            </a:xfrm>
            <a:prstGeom prst="leftArrow">
              <a:avLst>
                <a:gd name="adj1" fmla="val 67037"/>
                <a:gd name="adj2" fmla="val 35803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4513951" y="5704809"/>
              <a:ext cx="1393330" cy="26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Referencia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4852422" y="5490628"/>
              <a:ext cx="1055096" cy="26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Imagen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620478" y="95681"/>
            <a:ext cx="1693244" cy="1167618"/>
            <a:chOff x="5116833" y="2700997"/>
            <a:chExt cx="1693244" cy="1167618"/>
          </a:xfrm>
        </p:grpSpPr>
        <p:sp>
          <p:nvSpPr>
            <p:cNvPr id="13" name="Flecha derecha 12"/>
            <p:cNvSpPr/>
            <p:nvPr/>
          </p:nvSpPr>
          <p:spPr>
            <a:xfrm>
              <a:off x="5116833" y="2700997"/>
              <a:ext cx="1693244" cy="1167618"/>
            </a:xfrm>
            <a:prstGeom prst="rightArrow">
              <a:avLst>
                <a:gd name="adj1" fmla="val 62048"/>
                <a:gd name="adj2" fmla="val 35542"/>
              </a:avLst>
            </a:prstGeom>
            <a:solidFill>
              <a:srgbClr val="FFFF00"/>
            </a:solidFill>
            <a:ln w="38100">
              <a:solidFill>
                <a:srgbClr val="4F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195518" y="3073338"/>
              <a:ext cx="1119217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>
                  <a:latin typeface="Century Gothic" panose="020B0502020202020204" pitchFamily="34" charset="0"/>
                </a:rPr>
                <a:t>Imagen </a:t>
              </a:r>
            </a:p>
            <a:p>
              <a:pPr algn="ctr">
                <a:lnSpc>
                  <a:spcPts val="1300"/>
                </a:lnSpc>
                <a:buClrTx/>
                <a:buFontTx/>
                <a:buNone/>
              </a:pPr>
              <a:endParaRPr lang="es-ES" b="1" kern="1200" dirty="0" smtClean="0">
                <a:latin typeface="Century Gothic" panose="020B0502020202020204" pitchFamily="34" charset="0"/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5168457" y="3274186"/>
              <a:ext cx="1402948" cy="259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dirty="0">
                  <a:latin typeface="Century Gothic" panose="020B0502020202020204" pitchFamily="34" charset="0"/>
                </a:rPr>
                <a:t>para Editar</a:t>
              </a: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4759993" y="1844214"/>
            <a:ext cx="27589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/>
              <a:t>Se puede editar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Nombre del Cliente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Nro</a:t>
            </a:r>
            <a:r>
              <a:rPr lang="es-ES" dirty="0" smtClean="0"/>
              <a:t> de contacto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Precio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s-ES" dirty="0" smtClean="0"/>
              <a:t>Después de editar, dar </a:t>
            </a:r>
            <a:r>
              <a:rPr lang="es-ES" dirty="0" err="1" smtClean="0"/>
              <a:t>click</a:t>
            </a:r>
            <a:r>
              <a:rPr lang="es-ES" dirty="0" smtClean="0"/>
              <a:t> en el botón derecho, “Guardar como Imagen” y ¡listo!</a:t>
            </a:r>
            <a:endParaRPr lang="es-VE" dirty="0"/>
          </a:p>
        </p:txBody>
      </p:sp>
      <p:sp>
        <p:nvSpPr>
          <p:cNvPr id="4" name="CuadroTexto 3"/>
          <p:cNvSpPr txBox="1"/>
          <p:nvPr/>
        </p:nvSpPr>
        <p:spPr>
          <a:xfrm>
            <a:off x="7973170" y="3074736"/>
            <a:ext cx="1667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  <a:cs typeface="Arial" panose="020B0604020202020204" pitchFamily="34" charset="0"/>
              </a:rPr>
              <a:t>0412-XXX.XX.XX</a:t>
            </a:r>
            <a:endParaRPr lang="es-VE" sz="1400" b="1" dirty="0">
              <a:solidFill>
                <a:schemeClr val="bg1"/>
              </a:solidFill>
              <a:latin typeface="Cooper Hewitt" pitchFamily="50" charset="0"/>
              <a:ea typeface="Cooper Hewitt" pitchFamily="50" charset="0"/>
              <a:cs typeface="Arial" panose="020B0604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983395" y="2871232"/>
            <a:ext cx="2255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  <a:cs typeface="Arial" panose="020B0604020202020204" pitchFamily="34" charset="0"/>
              </a:rPr>
              <a:t>LICORERIA XXX</a:t>
            </a:r>
            <a:endParaRPr lang="es-VE" sz="1200" b="1" dirty="0">
              <a:solidFill>
                <a:schemeClr val="bg1"/>
              </a:solidFill>
              <a:latin typeface="Cooper Hewitt" pitchFamily="50" charset="0"/>
              <a:ea typeface="Cooper Hewitt" pitchFamily="50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170" y="594"/>
            <a:ext cx="3857625" cy="685800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8603366" y="4014038"/>
            <a:ext cx="1240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chemeClr val="bg1"/>
                </a:solidFill>
              </a:rPr>
              <a:t>xx</a:t>
            </a:r>
            <a:r>
              <a:rPr lang="es-ES" sz="4000" b="1" dirty="0" smtClean="0">
                <a:solidFill>
                  <a:schemeClr val="bg1"/>
                </a:solidFill>
              </a:rPr>
              <a:t>$</a:t>
            </a:r>
            <a:endParaRPr lang="es-VE" sz="4000" b="1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8002884" y="2613071"/>
            <a:ext cx="1797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  <a:latin typeface="Cooper Hewitt"/>
              </a:rPr>
              <a:t>Licorería XXXX</a:t>
            </a:r>
          </a:p>
          <a:p>
            <a:r>
              <a:rPr lang="es-ES" sz="1200" b="1" dirty="0" smtClean="0">
                <a:solidFill>
                  <a:schemeClr val="bg1"/>
                </a:solidFill>
                <a:latin typeface="Cooper Hewitt"/>
              </a:rPr>
              <a:t>0412 XXX </a:t>
            </a:r>
            <a:r>
              <a:rPr lang="es-ES" sz="1200" b="1" dirty="0" err="1" smtClean="0">
                <a:solidFill>
                  <a:schemeClr val="bg1"/>
                </a:solidFill>
                <a:latin typeface="Cooper Hewitt"/>
              </a:rPr>
              <a:t>XXX</a:t>
            </a:r>
            <a:endParaRPr lang="es-VE" sz="12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90" y="594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4463112" y="5450264"/>
            <a:ext cx="1556143" cy="947158"/>
            <a:chOff x="4351375" y="5231230"/>
            <a:chExt cx="1556143" cy="947158"/>
          </a:xfrm>
        </p:grpSpPr>
        <p:sp>
          <p:nvSpPr>
            <p:cNvPr id="9" name="Flecha izquierda 8"/>
            <p:cNvSpPr/>
            <p:nvPr/>
          </p:nvSpPr>
          <p:spPr>
            <a:xfrm>
              <a:off x="4351375" y="5231230"/>
              <a:ext cx="1523890" cy="947158"/>
            </a:xfrm>
            <a:prstGeom prst="leftArrow">
              <a:avLst>
                <a:gd name="adj1" fmla="val 67037"/>
                <a:gd name="adj2" fmla="val 35803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4513951" y="5704809"/>
              <a:ext cx="1393330" cy="26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Referencia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4852422" y="5490628"/>
              <a:ext cx="1055096" cy="26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Imagen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620478" y="95681"/>
            <a:ext cx="1693244" cy="1167618"/>
            <a:chOff x="5116833" y="2700997"/>
            <a:chExt cx="1693244" cy="1167618"/>
          </a:xfrm>
        </p:grpSpPr>
        <p:sp>
          <p:nvSpPr>
            <p:cNvPr id="13" name="Flecha derecha 12"/>
            <p:cNvSpPr/>
            <p:nvPr/>
          </p:nvSpPr>
          <p:spPr>
            <a:xfrm>
              <a:off x="5116833" y="2700997"/>
              <a:ext cx="1693244" cy="1167618"/>
            </a:xfrm>
            <a:prstGeom prst="rightArrow">
              <a:avLst>
                <a:gd name="adj1" fmla="val 62048"/>
                <a:gd name="adj2" fmla="val 35542"/>
              </a:avLst>
            </a:prstGeom>
            <a:solidFill>
              <a:srgbClr val="FFFF00"/>
            </a:solidFill>
            <a:ln w="38100">
              <a:solidFill>
                <a:srgbClr val="4F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195518" y="3073338"/>
              <a:ext cx="1119217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kern="1200" dirty="0">
                  <a:latin typeface="Century Gothic" panose="020B0502020202020204" pitchFamily="34" charset="0"/>
                </a:rPr>
                <a:t>Imagen </a:t>
              </a:r>
            </a:p>
            <a:p>
              <a:pPr algn="ctr">
                <a:lnSpc>
                  <a:spcPts val="1300"/>
                </a:lnSpc>
                <a:buClrTx/>
                <a:buFontTx/>
                <a:buNone/>
              </a:pPr>
              <a:endParaRPr lang="es-ES" b="1" kern="1200" dirty="0" smtClean="0">
                <a:latin typeface="Century Gothic" panose="020B0502020202020204" pitchFamily="34" charset="0"/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5168457" y="3274186"/>
              <a:ext cx="1402948" cy="259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300"/>
                </a:lnSpc>
                <a:buClrTx/>
                <a:buFontTx/>
                <a:buNone/>
              </a:pPr>
              <a:r>
                <a:rPr lang="es-ES" b="1" dirty="0">
                  <a:latin typeface="Century Gothic" panose="020B0502020202020204" pitchFamily="34" charset="0"/>
                </a:rPr>
                <a:t>para Editar</a:t>
              </a: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4759993" y="1844214"/>
            <a:ext cx="27589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/>
              <a:t>Se puede editar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Nombre del Cliente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Nro</a:t>
            </a:r>
            <a:r>
              <a:rPr lang="es-ES" dirty="0" smtClean="0"/>
              <a:t> de contacto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Precio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s-ES" dirty="0" smtClean="0"/>
              <a:t>Después de editar, dar </a:t>
            </a:r>
            <a:r>
              <a:rPr lang="es-ES" dirty="0" err="1" smtClean="0"/>
              <a:t>click</a:t>
            </a:r>
            <a:r>
              <a:rPr lang="es-ES" dirty="0" smtClean="0"/>
              <a:t> en el botón derecho, “Guardar como Imagen” y ¡listo!</a:t>
            </a:r>
            <a:endParaRPr lang="es-VE" dirty="0"/>
          </a:p>
        </p:txBody>
      </p:sp>
      <p:sp>
        <p:nvSpPr>
          <p:cNvPr id="4" name="CuadroTexto 3"/>
          <p:cNvSpPr txBox="1"/>
          <p:nvPr/>
        </p:nvSpPr>
        <p:spPr>
          <a:xfrm>
            <a:off x="7973170" y="3074736"/>
            <a:ext cx="1667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  <a:cs typeface="Arial" panose="020B0604020202020204" pitchFamily="34" charset="0"/>
              </a:rPr>
              <a:t>0412-XXX.XX.XX</a:t>
            </a:r>
            <a:endParaRPr lang="es-VE" sz="1400" b="1" dirty="0">
              <a:solidFill>
                <a:schemeClr val="bg1"/>
              </a:solidFill>
              <a:latin typeface="Cooper Hewitt" pitchFamily="50" charset="0"/>
              <a:ea typeface="Cooper Hewitt" pitchFamily="50" charset="0"/>
              <a:cs typeface="Arial" panose="020B0604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983395" y="2871232"/>
            <a:ext cx="2255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  <a:cs typeface="Arial" panose="020B0604020202020204" pitchFamily="34" charset="0"/>
              </a:rPr>
              <a:t>LICORERIA XXX</a:t>
            </a:r>
            <a:endParaRPr lang="es-VE" sz="1200" b="1" dirty="0">
              <a:solidFill>
                <a:schemeClr val="bg1"/>
              </a:solidFill>
              <a:latin typeface="Cooper Hewitt" pitchFamily="50" charset="0"/>
              <a:ea typeface="Cooper Hewitt" pitchFamily="50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14" y="594"/>
            <a:ext cx="3857625" cy="6858000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0150325" y="2397627"/>
            <a:ext cx="1240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/>
              <a:t>xx</a:t>
            </a:r>
            <a:r>
              <a:rPr lang="es-ES" sz="4000" b="1" dirty="0" smtClean="0"/>
              <a:t>$</a:t>
            </a:r>
            <a:endParaRPr lang="es-VE" sz="4000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7864691" y="2613071"/>
            <a:ext cx="1797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  <a:latin typeface="Cooper Hewitt"/>
              </a:rPr>
              <a:t>Licorería XXXX</a:t>
            </a:r>
          </a:p>
          <a:p>
            <a:r>
              <a:rPr lang="es-ES" sz="1200" b="1" dirty="0" smtClean="0">
                <a:solidFill>
                  <a:schemeClr val="bg1"/>
                </a:solidFill>
                <a:latin typeface="Cooper Hewitt"/>
              </a:rPr>
              <a:t>0412 XXX </a:t>
            </a:r>
            <a:r>
              <a:rPr lang="es-ES" sz="1200" b="1" dirty="0" err="1" smtClean="0">
                <a:solidFill>
                  <a:schemeClr val="bg1"/>
                </a:solidFill>
                <a:latin typeface="Cooper Hewitt"/>
              </a:rPr>
              <a:t>XXX</a:t>
            </a:r>
            <a:endParaRPr lang="es-VE" sz="12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0" y="594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3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3367</TotalTime>
  <Words>219</Words>
  <Application>Microsoft Office PowerPoint</Application>
  <PresentationFormat>Panorámica</PresentationFormat>
  <Paragraphs>60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7" baseType="lpstr">
      <vt:lpstr>Aharoni</vt:lpstr>
      <vt:lpstr>Arial</vt:lpstr>
      <vt:lpstr>Broadway</vt:lpstr>
      <vt:lpstr>Calibri</vt:lpstr>
      <vt:lpstr>Calibri Light</vt:lpstr>
      <vt:lpstr>Century Gothic</vt:lpstr>
      <vt:lpstr>Cooper Hewitt</vt:lpstr>
      <vt:lpstr>Eras Bold ITC</vt:lpstr>
      <vt:lpstr>Tahoma</vt:lpstr>
      <vt:lpstr>Times New Roman</vt:lpstr>
      <vt:lpstr>Tema de Office</vt:lpstr>
      <vt:lpstr>Instructivo para editar plantillas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GERALDINE GRATEROL PALACIOS</dc:creator>
  <cp:lastModifiedBy>MYOZOTI GONZALEZ VILLAMIZAR</cp:lastModifiedBy>
  <cp:revision>27</cp:revision>
  <dcterms:created xsi:type="dcterms:W3CDTF">2020-07-31T19:02:30Z</dcterms:created>
  <dcterms:modified xsi:type="dcterms:W3CDTF">2023-06-20T15:57:41Z</dcterms:modified>
</cp:coreProperties>
</file>