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3" r:id="rId2"/>
    <p:sldId id="264" r:id="rId3"/>
    <p:sldId id="265" r:id="rId4"/>
    <p:sldId id="256" r:id="rId5"/>
    <p:sldId id="258" r:id="rId6"/>
    <p:sldId id="260" r:id="rId7"/>
    <p:sldId id="257" r:id="rId8"/>
  </p:sldIdLst>
  <p:sldSz cx="12192000" cy="6858000"/>
  <p:notesSz cx="6858000" cy="9144000"/>
  <p:defaultTextStyle>
    <a:defPPr>
      <a:defRPr lang="es-V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2223"/>
    <a:srgbClr val="4F2423"/>
    <a:srgbClr val="FFEB7F"/>
    <a:srgbClr val="4398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434" autoAdjust="0"/>
  </p:normalViewPr>
  <p:slideViewPr>
    <p:cSldViewPr snapToGrid="0">
      <p:cViewPr varScale="1">
        <p:scale>
          <a:sx n="68" d="100"/>
          <a:sy n="68" d="100"/>
        </p:scale>
        <p:origin x="6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7A5AE-0FC5-4DA8-A244-538F180C5E97}" type="datetimeFigureOut">
              <a:rPr lang="es-VE" smtClean="0"/>
              <a:t>12/7/2021</a:t>
            </a:fld>
            <a:endParaRPr lang="es-V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V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8E35C-B15B-4197-85D0-4C7A4B6F4C88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215982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0208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V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B3F9-1410-4018-86D5-46FB7F5E26D0}" type="datetimeFigureOut">
              <a:rPr lang="es-VE" smtClean="0"/>
              <a:t>12/7/2021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93AF2-7CB2-46F2-AB13-B83DB4160DB2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53412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B3F9-1410-4018-86D5-46FB7F5E26D0}" type="datetimeFigureOut">
              <a:rPr lang="es-VE" smtClean="0"/>
              <a:t>12/7/2021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93AF2-7CB2-46F2-AB13-B83DB4160DB2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615987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B3F9-1410-4018-86D5-46FB7F5E26D0}" type="datetimeFigureOut">
              <a:rPr lang="es-VE" smtClean="0"/>
              <a:t>12/7/2021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93AF2-7CB2-46F2-AB13-B83DB4160DB2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599603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B3F9-1410-4018-86D5-46FB7F5E26D0}" type="datetimeFigureOut">
              <a:rPr lang="es-VE" smtClean="0"/>
              <a:t>12/7/2021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93AF2-7CB2-46F2-AB13-B83DB4160DB2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076862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B3F9-1410-4018-86D5-46FB7F5E26D0}" type="datetimeFigureOut">
              <a:rPr lang="es-VE" smtClean="0"/>
              <a:t>12/7/2021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93AF2-7CB2-46F2-AB13-B83DB4160DB2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86622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B3F9-1410-4018-86D5-46FB7F5E26D0}" type="datetimeFigureOut">
              <a:rPr lang="es-VE" smtClean="0"/>
              <a:t>12/7/2021</a:t>
            </a:fld>
            <a:endParaRPr lang="es-V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93AF2-7CB2-46F2-AB13-B83DB4160DB2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528245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B3F9-1410-4018-86D5-46FB7F5E26D0}" type="datetimeFigureOut">
              <a:rPr lang="es-VE" smtClean="0"/>
              <a:t>12/7/2021</a:t>
            </a:fld>
            <a:endParaRPr lang="es-V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93AF2-7CB2-46F2-AB13-B83DB4160DB2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008991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B3F9-1410-4018-86D5-46FB7F5E26D0}" type="datetimeFigureOut">
              <a:rPr lang="es-VE" smtClean="0"/>
              <a:t>12/7/2021</a:t>
            </a:fld>
            <a:endParaRPr lang="es-V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93AF2-7CB2-46F2-AB13-B83DB4160DB2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66629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B3F9-1410-4018-86D5-46FB7F5E26D0}" type="datetimeFigureOut">
              <a:rPr lang="es-VE" smtClean="0"/>
              <a:t>12/7/2021</a:t>
            </a:fld>
            <a:endParaRPr lang="es-V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93AF2-7CB2-46F2-AB13-B83DB4160DB2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505205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B3F9-1410-4018-86D5-46FB7F5E26D0}" type="datetimeFigureOut">
              <a:rPr lang="es-VE" smtClean="0"/>
              <a:t>12/7/2021</a:t>
            </a:fld>
            <a:endParaRPr lang="es-V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93AF2-7CB2-46F2-AB13-B83DB4160DB2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54197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V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B3F9-1410-4018-86D5-46FB7F5E26D0}" type="datetimeFigureOut">
              <a:rPr lang="es-VE" smtClean="0"/>
              <a:t>12/7/2021</a:t>
            </a:fld>
            <a:endParaRPr lang="es-V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93AF2-7CB2-46F2-AB13-B83DB4160DB2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976143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8B3F9-1410-4018-86D5-46FB7F5E26D0}" type="datetimeFigureOut">
              <a:rPr lang="es-VE" smtClean="0"/>
              <a:t>12/7/2021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93AF2-7CB2-46F2-AB13-B83DB4160DB2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2588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V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952368"/>
            <a:ext cx="12192000" cy="2225737"/>
          </a:xfrm>
          <a:prstGeom prst="rect">
            <a:avLst/>
          </a:prstGeom>
          <a:solidFill>
            <a:srgbClr val="8E1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91" name="Google Shape;91;p1"/>
          <p:cNvSpPr txBox="1">
            <a:spLocks noGrp="1"/>
          </p:cNvSpPr>
          <p:nvPr>
            <p:ph type="ctrTitle"/>
          </p:nvPr>
        </p:nvSpPr>
        <p:spPr>
          <a:xfrm>
            <a:off x="3784608" y="2174856"/>
            <a:ext cx="9326880" cy="11134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2400"/>
            </a:pPr>
            <a:r>
              <a:rPr lang="es-ES" sz="3360" dirty="0">
                <a:solidFill>
                  <a:srgbClr val="FECD80"/>
                </a:solidFill>
                <a:latin typeface="Eras Bold ITC" panose="020B0907030504020204" pitchFamily="34" charset="0"/>
              </a:rPr>
              <a:t>Instructivo para editar plantillas</a:t>
            </a:r>
            <a:endParaRPr sz="3360" dirty="0">
              <a:solidFill>
                <a:srgbClr val="FECD80"/>
              </a:solidFill>
              <a:latin typeface="Eras Bold ITC" panose="020B0907030504020204" pitchFamily="34" charset="0"/>
            </a:endParaRPr>
          </a:p>
        </p:txBody>
      </p:sp>
      <p:sp>
        <p:nvSpPr>
          <p:cNvPr id="92" name="Google Shape;92;p1"/>
          <p:cNvSpPr txBox="1">
            <a:spLocks noGrp="1"/>
          </p:cNvSpPr>
          <p:nvPr>
            <p:ph type="subTitle" idx="1"/>
          </p:nvPr>
        </p:nvSpPr>
        <p:spPr>
          <a:xfrm>
            <a:off x="4389652" y="2856914"/>
            <a:ext cx="8119121" cy="1752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s-ES" sz="2640" dirty="0">
                <a:solidFill>
                  <a:schemeClr val="bg1"/>
                </a:solidFill>
                <a:latin typeface="Century Gothic" panose="020B0502020202020204" pitchFamily="34" charset="0"/>
              </a:rPr>
              <a:t>Stories Instagram y WhatsApp</a:t>
            </a:r>
            <a:endParaRPr sz="264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70" y="404766"/>
            <a:ext cx="5489597" cy="548959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435" y="4054789"/>
            <a:ext cx="4668206" cy="294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4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4614" t="25713" r="7151" b="15515"/>
          <a:stretch/>
        </p:blipFill>
        <p:spPr>
          <a:xfrm>
            <a:off x="7343514" y="1558151"/>
            <a:ext cx="3657600" cy="4299285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54343"/>
            <a:ext cx="12192000" cy="1361779"/>
          </a:xfrm>
          <a:prstGeom prst="rect">
            <a:avLst/>
          </a:prstGeom>
          <a:solidFill>
            <a:srgbClr val="8E1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0" name="Google Shape;97;p2"/>
          <p:cNvSpPr txBox="1">
            <a:spLocks/>
          </p:cNvSpPr>
          <p:nvPr/>
        </p:nvSpPr>
        <p:spPr>
          <a:xfrm>
            <a:off x="478490" y="216495"/>
            <a:ext cx="6611627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000"/>
              <a:buFont typeface="Tahoma"/>
              <a:buNone/>
            </a:pPr>
            <a:r>
              <a:rPr lang="es-ES" sz="3200" dirty="0" smtClean="0">
                <a:solidFill>
                  <a:schemeClr val="bg1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Instructivo para editar todas las imágenes</a:t>
            </a:r>
            <a:endParaRPr lang="es-ES" sz="3200" dirty="0">
              <a:solidFill>
                <a:schemeClr val="bg1"/>
              </a:solidFill>
              <a:latin typeface="Eras Bold ITC" panose="020B090703050402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Google Shape;98;p2"/>
          <p:cNvSpPr txBox="1">
            <a:spLocks/>
          </p:cNvSpPr>
          <p:nvPr/>
        </p:nvSpPr>
        <p:spPr>
          <a:xfrm>
            <a:off x="845639" y="1601683"/>
            <a:ext cx="5006477" cy="1647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13970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VE" sz="2000" dirty="0" smtClean="0">
                <a:latin typeface="Century Gothic" panose="020B0502020202020204" pitchFamily="34" charset="0"/>
              </a:rPr>
              <a:t>	</a:t>
            </a:r>
            <a:r>
              <a:rPr lang="es-VE" sz="1800" dirty="0" smtClean="0">
                <a:latin typeface="Century Gothic" panose="020B0502020202020204" pitchFamily="34" charset="0"/>
              </a:rPr>
              <a:t>En las láminas que se presentan a continuación, debes </a:t>
            </a:r>
            <a:r>
              <a:rPr lang="es-VE" sz="1800" b="1" dirty="0" smtClean="0">
                <a:latin typeface="Century Gothic" panose="020B0502020202020204" pitchFamily="34" charset="0"/>
              </a:rPr>
              <a:t>editar sobre las imágenes de la derecha,</a:t>
            </a:r>
            <a:r>
              <a:rPr lang="es-VE" sz="1800" dirty="0" smtClean="0">
                <a:latin typeface="Century Gothic" panose="020B0502020202020204" pitchFamily="34" charset="0"/>
              </a:rPr>
              <a:t> puesto que todos los elementos se encuentran agrupados listos para guardar como foto.</a:t>
            </a:r>
            <a:endParaRPr lang="es-VE" sz="1800" dirty="0">
              <a:latin typeface="Century Gothic" panose="020B0502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309784" y="4479095"/>
            <a:ext cx="4191605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IMPORTANTE</a:t>
            </a:r>
          </a:p>
          <a:p>
            <a:r>
              <a:rPr lang="es-ES" sz="1600" dirty="0" smtClean="0">
                <a:latin typeface="Century Gothic" panose="020B0502020202020204" pitchFamily="34" charset="0"/>
              </a:rPr>
              <a:t>Todos los elementos deben estar </a:t>
            </a:r>
            <a:r>
              <a:rPr lang="es-ES" sz="1600" b="1" dirty="0" smtClean="0">
                <a:latin typeface="Century Gothic" panose="020B0502020202020204" pitchFamily="34" charset="0"/>
              </a:rPr>
              <a:t>agrupados </a:t>
            </a:r>
            <a:r>
              <a:rPr lang="es-ES" sz="1600" dirty="0" smtClean="0">
                <a:latin typeface="Century Gothic" panose="020B0502020202020204" pitchFamily="34" charset="0"/>
              </a:rPr>
              <a:t>para que se guarde la foto completa al darle </a:t>
            </a:r>
            <a:r>
              <a:rPr lang="es-ES" sz="1600" b="1" dirty="0" smtClean="0">
                <a:latin typeface="Century Gothic" panose="020B0502020202020204" pitchFamily="34" charset="0"/>
              </a:rPr>
              <a:t>“</a:t>
            </a:r>
            <a:r>
              <a:rPr lang="es-ES" sz="1600" b="1" i="1" dirty="0" smtClean="0">
                <a:latin typeface="Century Gothic" panose="020B0502020202020204" pitchFamily="34" charset="0"/>
              </a:rPr>
              <a:t>Guardar como Imagen</a:t>
            </a:r>
            <a:r>
              <a:rPr lang="es-ES" sz="1600" b="1" dirty="0" smtClean="0">
                <a:latin typeface="Century Gothic" panose="020B0502020202020204" pitchFamily="34" charset="0"/>
              </a:rPr>
              <a:t>”.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211057" y="3230741"/>
            <a:ext cx="4844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s-ES" sz="1800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Una vez editada, </a:t>
            </a:r>
            <a:r>
              <a:rPr lang="es-ES" sz="1800" b="1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posicionarse sobre la imagen </a:t>
            </a:r>
            <a:r>
              <a:rPr lang="es-ES" sz="1800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y </a:t>
            </a:r>
            <a:r>
              <a:rPr lang="es-ES" sz="1800" b="1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hacer </a:t>
            </a:r>
            <a:r>
              <a:rPr lang="es-ES" sz="1800" b="1" i="1" dirty="0" err="1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Click</a:t>
            </a:r>
            <a:r>
              <a:rPr lang="es-ES" sz="1800" b="1" i="1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 </a:t>
            </a:r>
            <a:r>
              <a:rPr lang="es-ES" sz="1800" b="1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en el botón derecho</a:t>
            </a:r>
            <a:r>
              <a:rPr lang="es-ES" sz="1800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, “Guardar como imagen</a:t>
            </a:r>
            <a:r>
              <a:rPr lang="es-ES" sz="2000" kern="1200" dirty="0" smtClean="0">
                <a:solidFill>
                  <a:prstClr val="black"/>
                </a:solidFill>
                <a:latin typeface="Calibri" panose="020F0502020204030204"/>
              </a:rPr>
              <a:t>”</a:t>
            </a:r>
            <a:endParaRPr lang="es-VE" sz="2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Cuadro de texto 10"/>
          <p:cNvSpPr txBox="1"/>
          <p:nvPr/>
        </p:nvSpPr>
        <p:spPr>
          <a:xfrm>
            <a:off x="753047" y="1601683"/>
            <a:ext cx="458011" cy="49013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450"/>
              </a:spcAft>
              <a:buClrTx/>
              <a:buFontTx/>
              <a:buNone/>
            </a:pPr>
            <a:r>
              <a:rPr lang="es-VE" sz="2800" kern="1200" dirty="0">
                <a:solidFill>
                  <a:srgbClr val="C00000"/>
                </a:solidFill>
                <a:effectLst>
                  <a:outerShdw blurRad="38100" dist="19050" dir="2700000" algn="tl">
                    <a:prstClr val="black">
                      <a:alpha val="40000"/>
                    </a:prstClr>
                  </a:outerShdw>
                </a:effectLst>
                <a:latin typeface="Broadway" panose="04040905080B02020502" pitchFamily="82" charset="0"/>
                <a:ea typeface="Calibri" panose="020F0502020204030204" pitchFamily="34" charset="0"/>
                <a:cs typeface="Aharoni" panose="02010803020104030203" pitchFamily="2" charset="-79"/>
              </a:rPr>
              <a:t>1.</a:t>
            </a:r>
            <a:endParaRPr lang="es-VE" sz="24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uadro de texto 11"/>
          <p:cNvSpPr txBox="1"/>
          <p:nvPr/>
        </p:nvSpPr>
        <p:spPr>
          <a:xfrm>
            <a:off x="693684" y="3230741"/>
            <a:ext cx="470963" cy="49013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450"/>
              </a:spcAft>
              <a:buClrTx/>
              <a:buFontTx/>
              <a:buNone/>
            </a:pPr>
            <a:r>
              <a:rPr lang="es-VE" sz="2800" kern="1200" dirty="0">
                <a:solidFill>
                  <a:srgbClr val="C00000"/>
                </a:solidFill>
                <a:effectLst>
                  <a:outerShdw blurRad="38100" dist="19050" dir="2700000" algn="tl">
                    <a:prstClr val="black">
                      <a:alpha val="40000"/>
                    </a:prstClr>
                  </a:outerShdw>
                </a:effectLst>
                <a:latin typeface="Broadway" panose="04040905080B02020502" pitchFamily="82" charset="0"/>
                <a:ea typeface="Calibri" panose="020F0502020204030204" pitchFamily="34" charset="0"/>
                <a:cs typeface="Aharoni" panose="02010803020104030203" pitchFamily="2" charset="-79"/>
              </a:rPr>
              <a:t>2.</a:t>
            </a:r>
            <a:endParaRPr lang="es-VE" sz="24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lecha izquierda 15"/>
          <p:cNvSpPr/>
          <p:nvPr/>
        </p:nvSpPr>
        <p:spPr>
          <a:xfrm flipH="1">
            <a:off x="5501389" y="5037796"/>
            <a:ext cx="554614" cy="2859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>
              <a:solidFill>
                <a:srgbClr val="FFFFFF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891484" y="2727470"/>
            <a:ext cx="1182040" cy="3609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4746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nstagram Logo - PNG y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423" y="1578274"/>
            <a:ext cx="1438943" cy="143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/>
          <p:cNvSpPr/>
          <p:nvPr/>
        </p:nvSpPr>
        <p:spPr>
          <a:xfrm>
            <a:off x="0" y="-54343"/>
            <a:ext cx="12192000" cy="1361779"/>
          </a:xfrm>
          <a:prstGeom prst="rect">
            <a:avLst/>
          </a:prstGeom>
          <a:solidFill>
            <a:srgbClr val="8E1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0" name="Google Shape;97;p2"/>
          <p:cNvSpPr txBox="1">
            <a:spLocks/>
          </p:cNvSpPr>
          <p:nvPr/>
        </p:nvSpPr>
        <p:spPr>
          <a:xfrm>
            <a:off x="478490" y="216495"/>
            <a:ext cx="6611627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000"/>
              <a:buFont typeface="Tahoma"/>
              <a:buNone/>
            </a:pPr>
            <a:r>
              <a:rPr lang="es-ES" sz="3200" dirty="0" smtClean="0">
                <a:solidFill>
                  <a:schemeClr val="bg1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¿Cuáles plantillas encontrarás?</a:t>
            </a:r>
            <a:endParaRPr lang="es-ES" sz="3200" dirty="0">
              <a:solidFill>
                <a:schemeClr val="bg1"/>
              </a:solidFill>
              <a:latin typeface="Eras Bold ITC" panose="020B0907030504020204" pitchFamily="34" charset="0"/>
              <a:cs typeface="Aharoni" panose="02010803020104030203" pitchFamily="2" charset="-79"/>
            </a:endParaRPr>
          </a:p>
        </p:txBody>
      </p:sp>
      <p:sp>
        <p:nvSpPr>
          <p:cNvPr id="19" name="Google Shape;98;p2"/>
          <p:cNvSpPr txBox="1">
            <a:spLocks/>
          </p:cNvSpPr>
          <p:nvPr/>
        </p:nvSpPr>
        <p:spPr>
          <a:xfrm>
            <a:off x="478490" y="1643006"/>
            <a:ext cx="5390909" cy="501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13970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VE" sz="2000" b="1" dirty="0" smtClean="0">
                <a:latin typeface="Century Gothic" panose="020B0502020202020204" pitchFamily="34" charset="0"/>
              </a:rPr>
              <a:t>Regional Light</a:t>
            </a:r>
          </a:p>
          <a:p>
            <a:pPr marL="546100" indent="-342900">
              <a:spcBef>
                <a:spcPts val="0"/>
              </a:spcBef>
              <a:buFontTx/>
              <a:buChar char="-"/>
            </a:pPr>
            <a:r>
              <a:rPr lang="es-ES" sz="2000" dirty="0" smtClean="0">
                <a:latin typeface="Century Gothic" panose="020B0502020202020204" pitchFamily="34" charset="0"/>
              </a:rPr>
              <a:t>Portada que anuncia cambio de imagen (no editable)</a:t>
            </a:r>
          </a:p>
          <a:p>
            <a:pPr marL="546100" indent="-342900">
              <a:spcBef>
                <a:spcPts val="0"/>
              </a:spcBef>
              <a:buFontTx/>
              <a:buChar char="-"/>
            </a:pPr>
            <a:endParaRPr lang="es-ES" sz="2000" dirty="0" smtClean="0">
              <a:latin typeface="Century Gothic" panose="020B0502020202020204" pitchFamily="34" charset="0"/>
            </a:endParaRPr>
          </a:p>
          <a:p>
            <a:pPr marL="546100" indent="-342900">
              <a:spcBef>
                <a:spcPts val="0"/>
              </a:spcBef>
              <a:buFontTx/>
              <a:buChar char="-"/>
            </a:pPr>
            <a:r>
              <a:rPr lang="es-ES" sz="2000" dirty="0" smtClean="0">
                <a:latin typeface="Century Gothic" panose="020B0502020202020204" pitchFamily="34" charset="0"/>
              </a:rPr>
              <a:t>Genérica Caja</a:t>
            </a:r>
          </a:p>
          <a:p>
            <a:pPr marL="546100" indent="-342900">
              <a:spcBef>
                <a:spcPts val="0"/>
              </a:spcBef>
              <a:buFontTx/>
              <a:buChar char="-"/>
            </a:pPr>
            <a:r>
              <a:rPr lang="es-ES" sz="2000" dirty="0" smtClean="0">
                <a:latin typeface="Century Gothic" panose="020B0502020202020204" pitchFamily="34" charset="0"/>
              </a:rPr>
              <a:t>Genérica Caja con espacio para Logo</a:t>
            </a:r>
          </a:p>
          <a:p>
            <a:pPr marL="546100" indent="-342900">
              <a:spcBef>
                <a:spcPts val="0"/>
              </a:spcBef>
              <a:buFontTx/>
              <a:buChar char="-"/>
            </a:pPr>
            <a:endParaRPr lang="es-ES" sz="2000" dirty="0">
              <a:latin typeface="Century Gothic" panose="020B0502020202020204" pitchFamily="34" charset="0"/>
            </a:endParaRPr>
          </a:p>
          <a:p>
            <a:pPr marL="546100" indent="-342900">
              <a:spcBef>
                <a:spcPts val="0"/>
              </a:spcBef>
              <a:buFontTx/>
              <a:buChar char="-"/>
            </a:pPr>
            <a:r>
              <a:rPr lang="es-ES" sz="2000" dirty="0" smtClean="0">
                <a:latin typeface="Century Gothic" panose="020B0502020202020204" pitchFamily="34" charset="0"/>
              </a:rPr>
              <a:t>Promoción con Hielo</a:t>
            </a:r>
          </a:p>
          <a:p>
            <a:pPr marL="546100" indent="-342900">
              <a:spcBef>
                <a:spcPts val="0"/>
              </a:spcBef>
              <a:buFontTx/>
              <a:buChar char="-"/>
            </a:pPr>
            <a:r>
              <a:rPr lang="es-ES" sz="2000" dirty="0" smtClean="0">
                <a:latin typeface="Century Gothic" panose="020B0502020202020204" pitchFamily="34" charset="0"/>
              </a:rPr>
              <a:t>Promoción con Hielo </a:t>
            </a:r>
            <a:r>
              <a:rPr lang="es-ES" sz="1800" dirty="0">
                <a:latin typeface="Century Gothic" panose="020B0502020202020204" pitchFamily="34" charset="0"/>
              </a:rPr>
              <a:t>con espacio para Logo</a:t>
            </a:r>
          </a:p>
          <a:p>
            <a:pPr marL="203200" indent="0">
              <a:spcBef>
                <a:spcPts val="0"/>
              </a:spcBef>
              <a:buNone/>
            </a:pPr>
            <a:endParaRPr lang="es-ES" sz="1800" dirty="0" smtClean="0">
              <a:latin typeface="Century Gothic" panose="020B0502020202020204" pitchFamily="34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865" y="983668"/>
            <a:ext cx="5732051" cy="5732051"/>
          </a:xfrm>
          <a:prstGeom prst="rect">
            <a:avLst/>
          </a:prstGeom>
        </p:spPr>
      </p:pic>
      <p:pic>
        <p:nvPicPr>
          <p:cNvPr id="1032" name="Picture 8" descr="Logo Whatsapp PNG transparente - Stick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141" y="4610360"/>
            <a:ext cx="1705309" cy="170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16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675249" y="4195690"/>
            <a:ext cx="3474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Stories</a:t>
            </a:r>
            <a:r>
              <a:rPr lang="es-ES" dirty="0" smtClean="0"/>
              <a:t> que funciona como </a:t>
            </a:r>
            <a:r>
              <a:rPr lang="es-ES" b="1" dirty="0" smtClean="0"/>
              <a:t>portada</a:t>
            </a:r>
            <a:endParaRPr lang="es-ES" dirty="0"/>
          </a:p>
          <a:p>
            <a:endParaRPr lang="es-ES" dirty="0" smtClean="0"/>
          </a:p>
          <a:p>
            <a:r>
              <a:rPr lang="es-ES" dirty="0" smtClean="0"/>
              <a:t>Para colocarla de PRIMERO, antes de los precios para </a:t>
            </a:r>
            <a:r>
              <a:rPr lang="es-ES" b="1" dirty="0" smtClean="0"/>
              <a:t>LLAMAR LA ATENCIÓN</a:t>
            </a:r>
            <a:r>
              <a:rPr lang="es-ES" dirty="0" smtClean="0"/>
              <a:t>.</a:t>
            </a:r>
            <a:endParaRPr lang="es-VE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76775" y="3087694"/>
            <a:ext cx="2953565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sz="6600" b="1" dirty="0" smtClean="0">
                <a:solidFill>
                  <a:srgbClr val="FFC000"/>
                </a:solidFill>
              </a:rPr>
              <a:t>Portada</a:t>
            </a:r>
            <a:endParaRPr lang="es-VE" sz="6600" b="1" dirty="0">
              <a:solidFill>
                <a:srgbClr val="FFC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75249" y="5838092"/>
            <a:ext cx="1294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No editable</a:t>
            </a:r>
            <a:endParaRPr lang="es-VE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79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1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4249783" y="5714953"/>
            <a:ext cx="1556143" cy="947158"/>
            <a:chOff x="4351375" y="5231230"/>
            <a:chExt cx="1556143" cy="947158"/>
          </a:xfrm>
        </p:grpSpPr>
        <p:sp>
          <p:nvSpPr>
            <p:cNvPr id="16" name="Flecha izquierda 15"/>
            <p:cNvSpPr/>
            <p:nvPr/>
          </p:nvSpPr>
          <p:spPr>
            <a:xfrm>
              <a:off x="4351375" y="5231230"/>
              <a:ext cx="1523890" cy="947158"/>
            </a:xfrm>
            <a:prstGeom prst="leftArrow">
              <a:avLst>
                <a:gd name="adj1" fmla="val 67037"/>
                <a:gd name="adj2" fmla="val 35803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4513951" y="5704809"/>
              <a:ext cx="1393330" cy="267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Referencia</a:t>
              </a: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4852422" y="5490628"/>
              <a:ext cx="1055096" cy="267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Imagen</a:t>
              </a: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5407149" y="360370"/>
            <a:ext cx="1693244" cy="1167618"/>
            <a:chOff x="5116833" y="2700997"/>
            <a:chExt cx="1693244" cy="1167618"/>
          </a:xfrm>
        </p:grpSpPr>
        <p:sp>
          <p:nvSpPr>
            <p:cNvPr id="20" name="Flecha derecha 19"/>
            <p:cNvSpPr/>
            <p:nvPr/>
          </p:nvSpPr>
          <p:spPr>
            <a:xfrm>
              <a:off x="5116833" y="2700997"/>
              <a:ext cx="1693244" cy="1167618"/>
            </a:xfrm>
            <a:prstGeom prst="rightArrow">
              <a:avLst>
                <a:gd name="adj1" fmla="val 62048"/>
                <a:gd name="adj2" fmla="val 35542"/>
              </a:avLst>
            </a:prstGeom>
            <a:solidFill>
              <a:srgbClr val="FFFF00"/>
            </a:solidFill>
            <a:ln w="38100">
              <a:solidFill>
                <a:srgbClr val="4F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 dirty="0"/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5195518" y="3073338"/>
              <a:ext cx="1119217" cy="425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kern="1200" dirty="0">
                  <a:latin typeface="Century Gothic" panose="020B0502020202020204" pitchFamily="34" charset="0"/>
                </a:rPr>
                <a:t>Imagen </a:t>
              </a:r>
            </a:p>
            <a:p>
              <a:pPr algn="ctr">
                <a:lnSpc>
                  <a:spcPts val="1300"/>
                </a:lnSpc>
                <a:buClrTx/>
                <a:buFontTx/>
                <a:buNone/>
              </a:pPr>
              <a:endParaRPr lang="es-ES" b="1" kern="1200" dirty="0" smtClean="0">
                <a:latin typeface="Century Gothic" panose="020B0502020202020204" pitchFamily="34" charset="0"/>
              </a:endParaRPr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5168457" y="3274186"/>
              <a:ext cx="1402948" cy="259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dirty="0">
                  <a:latin typeface="Century Gothic" panose="020B0502020202020204" pitchFamily="34" charset="0"/>
                </a:rPr>
                <a:t>para Editar</a:t>
              </a:r>
            </a:p>
          </p:txBody>
        </p:sp>
      </p:grpSp>
      <p:sp>
        <p:nvSpPr>
          <p:cNvPr id="23" name="CuadroTexto 22"/>
          <p:cNvSpPr txBox="1"/>
          <p:nvPr/>
        </p:nvSpPr>
        <p:spPr>
          <a:xfrm>
            <a:off x="4546664" y="2108903"/>
            <a:ext cx="27589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/>
              <a:t>Se puede editar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Nombre del Cliente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Nro</a:t>
            </a:r>
            <a:r>
              <a:rPr lang="es-ES" dirty="0" smtClean="0"/>
              <a:t> de contacto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Precio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r>
              <a:rPr lang="es-ES" dirty="0" smtClean="0"/>
              <a:t>Después de editar, dar </a:t>
            </a:r>
            <a:r>
              <a:rPr lang="es-ES" dirty="0" err="1" smtClean="0"/>
              <a:t>click</a:t>
            </a:r>
            <a:r>
              <a:rPr lang="es-ES" dirty="0" smtClean="0"/>
              <a:t> en el botón derecho, “Guardar como Imagen” y ¡listo!</a:t>
            </a:r>
            <a:endParaRPr lang="es-VE" dirty="0"/>
          </a:p>
        </p:txBody>
      </p:sp>
      <p:grpSp>
        <p:nvGrpSpPr>
          <p:cNvPr id="3" name="Grupo 2"/>
          <p:cNvGrpSpPr/>
          <p:nvPr/>
        </p:nvGrpSpPr>
        <p:grpSpPr>
          <a:xfrm>
            <a:off x="7971141" y="594"/>
            <a:ext cx="3857625" cy="6858000"/>
            <a:chOff x="7971141" y="594"/>
            <a:chExt cx="3857625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1141" y="594"/>
              <a:ext cx="3857625" cy="6858000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8297128" y="3509028"/>
              <a:ext cx="15728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spc="-1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w Cen MT Condensed Extra Bold" panose="020B0803020202020204" pitchFamily="34" charset="0"/>
                </a:rPr>
                <a:t>0XXX-XXX.XX.XX</a:t>
              </a:r>
              <a:endParaRPr lang="es-VE" sz="20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 Condensed Extra Bold" panose="020B0803020202020204" pitchFamily="34" charset="0"/>
              </a:endParaRPr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8971244" y="4311303"/>
              <a:ext cx="883575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s-ES" sz="3600" dirty="0" smtClean="0">
                  <a:solidFill>
                    <a:srgbClr val="4F2423"/>
                  </a:solidFill>
                  <a:latin typeface="Impact" panose="020B0806030902050204" pitchFamily="34" charset="0"/>
                </a:rPr>
                <a:t>$XX</a:t>
              </a:r>
              <a:endParaRPr lang="es-VE" sz="3600" dirty="0">
                <a:solidFill>
                  <a:srgbClr val="4F2423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8182773" y="790043"/>
              <a:ext cx="2771593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s-ES" sz="24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LICORERÍA VENEZUELA</a:t>
              </a:r>
              <a:endParaRPr lang="es-VE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78" y="594"/>
            <a:ext cx="385300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9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8020228" y="1007"/>
            <a:ext cx="3857625" cy="6858000"/>
            <a:chOff x="8020228" y="1007"/>
            <a:chExt cx="3857625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0228" y="1007"/>
              <a:ext cx="3857625" cy="6858000"/>
            </a:xfrm>
            <a:prstGeom prst="rect">
              <a:avLst/>
            </a:prstGeom>
          </p:spPr>
        </p:pic>
        <p:sp>
          <p:nvSpPr>
            <p:cNvPr id="11" name="CuadroTexto 10"/>
            <p:cNvSpPr txBox="1"/>
            <p:nvPr/>
          </p:nvSpPr>
          <p:spPr>
            <a:xfrm>
              <a:off x="9029102" y="485345"/>
              <a:ext cx="1643399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s-ES" sz="28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LICORERÍA</a:t>
              </a:r>
              <a:endParaRPr lang="es-VE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8688497" y="746955"/>
              <a:ext cx="240642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s-ES" sz="40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XXXXXXXXX</a:t>
              </a:r>
              <a:endParaRPr lang="es-VE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8688497" y="2713301"/>
              <a:ext cx="15728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spc="-150" dirty="0" smtClean="0">
                  <a:solidFill>
                    <a:srgbClr val="502223"/>
                  </a:solidFill>
                  <a:latin typeface="Tw Cen MT Condensed Extra Bold" panose="020B0803020202020204" pitchFamily="34" charset="0"/>
                </a:rPr>
                <a:t>0XXX-XXX.XX.XX</a:t>
              </a:r>
              <a:endParaRPr lang="es-VE" sz="2000" spc="-150" dirty="0">
                <a:solidFill>
                  <a:srgbClr val="502223"/>
                </a:solidFill>
                <a:latin typeface="Tw Cen MT Condensed Extra Bold" panose="020B0803020202020204" pitchFamily="34" charset="0"/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8943981" y="4371871"/>
              <a:ext cx="958917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s-ES" sz="4000" dirty="0" smtClean="0">
                  <a:solidFill>
                    <a:srgbClr val="4F2423"/>
                  </a:solidFill>
                  <a:latin typeface="Impact" panose="020B0806030902050204" pitchFamily="34" charset="0"/>
                </a:rPr>
                <a:t>$XX</a:t>
              </a:r>
              <a:endParaRPr lang="es-VE" sz="4000" dirty="0">
                <a:solidFill>
                  <a:srgbClr val="4F2423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4643056" y="5714953"/>
            <a:ext cx="1556143" cy="947158"/>
            <a:chOff x="4351375" y="5231230"/>
            <a:chExt cx="1556143" cy="947158"/>
          </a:xfrm>
        </p:grpSpPr>
        <p:sp>
          <p:nvSpPr>
            <p:cNvPr id="17" name="Flecha izquierda 16"/>
            <p:cNvSpPr/>
            <p:nvPr/>
          </p:nvSpPr>
          <p:spPr>
            <a:xfrm>
              <a:off x="4351375" y="5231230"/>
              <a:ext cx="1523890" cy="947158"/>
            </a:xfrm>
            <a:prstGeom prst="leftArrow">
              <a:avLst>
                <a:gd name="adj1" fmla="val 67037"/>
                <a:gd name="adj2" fmla="val 35803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4513951" y="5704809"/>
              <a:ext cx="1393330" cy="267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Referencia</a:t>
              </a: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4852422" y="5490628"/>
              <a:ext cx="1055096" cy="267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Imagen</a:t>
              </a: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5800422" y="360370"/>
            <a:ext cx="1693244" cy="1167618"/>
            <a:chOff x="5116833" y="2700997"/>
            <a:chExt cx="1693244" cy="1167618"/>
          </a:xfrm>
        </p:grpSpPr>
        <p:sp>
          <p:nvSpPr>
            <p:cNvPr id="21" name="Flecha derecha 20"/>
            <p:cNvSpPr/>
            <p:nvPr/>
          </p:nvSpPr>
          <p:spPr>
            <a:xfrm>
              <a:off x="5116833" y="2700997"/>
              <a:ext cx="1693244" cy="1167618"/>
            </a:xfrm>
            <a:prstGeom prst="rightArrow">
              <a:avLst>
                <a:gd name="adj1" fmla="val 62048"/>
                <a:gd name="adj2" fmla="val 35542"/>
              </a:avLst>
            </a:prstGeom>
            <a:solidFill>
              <a:srgbClr val="FFFF00"/>
            </a:solidFill>
            <a:ln w="38100">
              <a:solidFill>
                <a:srgbClr val="4F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 dirty="0"/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5195518" y="3073338"/>
              <a:ext cx="1119217" cy="425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kern="1200" dirty="0">
                  <a:latin typeface="Century Gothic" panose="020B0502020202020204" pitchFamily="34" charset="0"/>
                </a:rPr>
                <a:t>Imagen </a:t>
              </a:r>
            </a:p>
            <a:p>
              <a:pPr algn="ctr">
                <a:lnSpc>
                  <a:spcPts val="1300"/>
                </a:lnSpc>
                <a:buClrTx/>
                <a:buFontTx/>
                <a:buNone/>
              </a:pPr>
              <a:endParaRPr lang="es-ES" b="1" kern="1200" dirty="0" smtClean="0">
                <a:latin typeface="Century Gothic" panose="020B0502020202020204" pitchFamily="34" charset="0"/>
              </a:endParaRP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5168457" y="3274186"/>
              <a:ext cx="1402948" cy="259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dirty="0">
                  <a:latin typeface="Century Gothic" panose="020B0502020202020204" pitchFamily="34" charset="0"/>
                </a:rPr>
                <a:t>para Editar</a:t>
              </a:r>
            </a:p>
          </p:txBody>
        </p:sp>
      </p:grpSp>
      <p:sp>
        <p:nvSpPr>
          <p:cNvPr id="24" name="CuadroTexto 23"/>
          <p:cNvSpPr txBox="1"/>
          <p:nvPr/>
        </p:nvSpPr>
        <p:spPr>
          <a:xfrm>
            <a:off x="4643056" y="2101177"/>
            <a:ext cx="28761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/>
              <a:t>Se puede editar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Espacio para agregar logo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Nombre del Cliente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Nro</a:t>
            </a:r>
            <a:r>
              <a:rPr lang="es-ES" dirty="0" smtClean="0"/>
              <a:t> de contacto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Precio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r>
              <a:rPr lang="es-ES" dirty="0" smtClean="0"/>
              <a:t>Después de editar, dar </a:t>
            </a:r>
            <a:r>
              <a:rPr lang="es-ES" dirty="0" err="1" smtClean="0"/>
              <a:t>click</a:t>
            </a:r>
            <a:r>
              <a:rPr lang="es-ES" dirty="0" smtClean="0"/>
              <a:t> en el botón derecho, “Guardar como Imagen” y ¡listo!</a:t>
            </a:r>
            <a:endParaRPr lang="es-V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28" y="1007"/>
            <a:ext cx="385910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2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8011105" y="-11394"/>
            <a:ext cx="3857625" cy="6858000"/>
            <a:chOff x="8011105" y="-11394"/>
            <a:chExt cx="3857625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1105" y="-11394"/>
              <a:ext cx="3857625" cy="6858000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8798883" y="487143"/>
              <a:ext cx="1643399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s-ES" sz="28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LICORERÍA</a:t>
              </a:r>
              <a:endParaRPr lang="es-VE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8458278" y="748753"/>
              <a:ext cx="240642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s-ES" sz="40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XXXXXXXXX</a:t>
              </a:r>
              <a:endParaRPr lang="es-VE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8526205" y="4451167"/>
              <a:ext cx="984565" cy="76944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s-ES" sz="4400" dirty="0" smtClean="0">
                  <a:solidFill>
                    <a:srgbClr val="4F2423"/>
                  </a:solidFill>
                  <a:latin typeface="Impact" panose="020B0806030902050204" pitchFamily="34" charset="0"/>
                </a:rPr>
                <a:t>$xx</a:t>
              </a:r>
              <a:endParaRPr lang="es-VE" sz="4400" dirty="0">
                <a:solidFill>
                  <a:srgbClr val="4F2423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8698072" y="2671490"/>
              <a:ext cx="15728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spc="-150" dirty="0" smtClean="0">
                  <a:solidFill>
                    <a:srgbClr val="502223"/>
                  </a:solidFill>
                  <a:latin typeface="Tw Cen MT Condensed Extra Bold" panose="020B0803020202020204" pitchFamily="34" charset="0"/>
                </a:rPr>
                <a:t>0XXX-XXX.XX.XX</a:t>
              </a:r>
              <a:endParaRPr lang="es-VE" sz="2000" spc="-150" dirty="0">
                <a:solidFill>
                  <a:srgbClr val="502223"/>
                </a:solidFill>
                <a:latin typeface="Tw Cen MT Condensed Extra Bold" panose="020B0803020202020204" pitchFamily="34" charset="0"/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4249783" y="5714953"/>
            <a:ext cx="1556143" cy="947158"/>
            <a:chOff x="4351375" y="5231230"/>
            <a:chExt cx="1556143" cy="947158"/>
          </a:xfrm>
        </p:grpSpPr>
        <p:sp>
          <p:nvSpPr>
            <p:cNvPr id="16" name="Flecha izquierda 15"/>
            <p:cNvSpPr/>
            <p:nvPr/>
          </p:nvSpPr>
          <p:spPr>
            <a:xfrm>
              <a:off x="4351375" y="5231230"/>
              <a:ext cx="1523890" cy="947158"/>
            </a:xfrm>
            <a:prstGeom prst="leftArrow">
              <a:avLst>
                <a:gd name="adj1" fmla="val 67037"/>
                <a:gd name="adj2" fmla="val 35803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4513951" y="5704809"/>
              <a:ext cx="1393330" cy="267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Referencia</a:t>
              </a: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4852422" y="5490628"/>
              <a:ext cx="1055096" cy="267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Imagen</a:t>
              </a: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5407149" y="360370"/>
            <a:ext cx="1693244" cy="1167618"/>
            <a:chOff x="5116833" y="2700997"/>
            <a:chExt cx="1693244" cy="1167618"/>
          </a:xfrm>
        </p:grpSpPr>
        <p:sp>
          <p:nvSpPr>
            <p:cNvPr id="19" name="Flecha derecha 18"/>
            <p:cNvSpPr/>
            <p:nvPr/>
          </p:nvSpPr>
          <p:spPr>
            <a:xfrm>
              <a:off x="5116833" y="2700997"/>
              <a:ext cx="1693244" cy="1167618"/>
            </a:xfrm>
            <a:prstGeom prst="rightArrow">
              <a:avLst>
                <a:gd name="adj1" fmla="val 62048"/>
                <a:gd name="adj2" fmla="val 35542"/>
              </a:avLst>
            </a:prstGeom>
            <a:solidFill>
              <a:srgbClr val="FFFF00"/>
            </a:solidFill>
            <a:ln w="38100">
              <a:solidFill>
                <a:srgbClr val="4F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 dirty="0"/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5195518" y="3073338"/>
              <a:ext cx="1119217" cy="425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kern="1200" dirty="0">
                  <a:latin typeface="Century Gothic" panose="020B0502020202020204" pitchFamily="34" charset="0"/>
                </a:rPr>
                <a:t>Imagen </a:t>
              </a:r>
            </a:p>
            <a:p>
              <a:pPr algn="ctr">
                <a:lnSpc>
                  <a:spcPts val="1300"/>
                </a:lnSpc>
                <a:buClrTx/>
                <a:buFontTx/>
                <a:buNone/>
              </a:pPr>
              <a:endParaRPr lang="es-ES" b="1" kern="1200" dirty="0" smtClean="0">
                <a:latin typeface="Century Gothic" panose="020B0502020202020204" pitchFamily="34" charset="0"/>
              </a:endParaRP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5168457" y="3274186"/>
              <a:ext cx="1402948" cy="259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dirty="0">
                  <a:latin typeface="Century Gothic" panose="020B0502020202020204" pitchFamily="34" charset="0"/>
                </a:rPr>
                <a:t>para Editar</a:t>
              </a:r>
            </a:p>
          </p:txBody>
        </p:sp>
      </p:grpSp>
      <p:sp>
        <p:nvSpPr>
          <p:cNvPr id="23" name="Rectángulo 22"/>
          <p:cNvSpPr/>
          <p:nvPr/>
        </p:nvSpPr>
        <p:spPr>
          <a:xfrm>
            <a:off x="5019536" y="6575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24" name="CuadroTexto 23"/>
          <p:cNvSpPr txBox="1"/>
          <p:nvPr/>
        </p:nvSpPr>
        <p:spPr>
          <a:xfrm>
            <a:off x="4546664" y="2108903"/>
            <a:ext cx="27589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/>
              <a:t>Se puede editar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Nombre del Cliente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Nro</a:t>
            </a:r>
            <a:r>
              <a:rPr lang="es-ES" dirty="0" smtClean="0"/>
              <a:t> de contacto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Precio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r>
              <a:rPr lang="es-ES" dirty="0" smtClean="0"/>
              <a:t>Después de editar, dar </a:t>
            </a:r>
            <a:r>
              <a:rPr lang="es-ES" dirty="0" err="1" smtClean="0"/>
              <a:t>click</a:t>
            </a:r>
            <a:r>
              <a:rPr lang="es-ES" dirty="0" smtClean="0"/>
              <a:t> en el botón derecho, “Guardar como Imagen” y ¡listo!</a:t>
            </a:r>
            <a:endParaRPr lang="es-V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77" y="-11988"/>
            <a:ext cx="385300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858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241</Words>
  <Application>Microsoft Office PowerPoint</Application>
  <PresentationFormat>Panorámica</PresentationFormat>
  <Paragraphs>65</Paragraphs>
  <Slides>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9" baseType="lpstr">
      <vt:lpstr>Aharoni</vt:lpstr>
      <vt:lpstr>Arial</vt:lpstr>
      <vt:lpstr>Broadway</vt:lpstr>
      <vt:lpstr>Calibri</vt:lpstr>
      <vt:lpstr>Calibri Light</vt:lpstr>
      <vt:lpstr>Century Gothic</vt:lpstr>
      <vt:lpstr>Eras Bold ITC</vt:lpstr>
      <vt:lpstr>Impact</vt:lpstr>
      <vt:lpstr>Tahoma</vt:lpstr>
      <vt:lpstr>Times New Roman</vt:lpstr>
      <vt:lpstr>Tw Cen MT Condensed Extra Bold</vt:lpstr>
      <vt:lpstr>Tema de Office</vt:lpstr>
      <vt:lpstr>Instructivo para editar plantillas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ANDREA GERALDINE GRATEROL PALACIOS</dc:creator>
  <cp:lastModifiedBy>ANDREA GERALDINE GRATEROL PALACIOS</cp:lastModifiedBy>
  <cp:revision>15</cp:revision>
  <dcterms:created xsi:type="dcterms:W3CDTF">2021-01-21T19:25:12Z</dcterms:created>
  <dcterms:modified xsi:type="dcterms:W3CDTF">2021-07-12T18:13:43Z</dcterms:modified>
</cp:coreProperties>
</file>